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6" r:id="rId3"/>
  </p:sldMasterIdLst>
  <p:handoutMasterIdLst>
    <p:handoutMasterId r:id="rId14"/>
  </p:handoutMasterIdLst>
  <p:sldIdLst>
    <p:sldId id="256" r:id="rId4"/>
    <p:sldId id="263" r:id="rId5"/>
    <p:sldId id="266" r:id="rId6"/>
    <p:sldId id="279" r:id="rId7"/>
    <p:sldId id="274" r:id="rId8"/>
    <p:sldId id="276" r:id="rId9"/>
    <p:sldId id="275" r:id="rId10"/>
    <p:sldId id="280" r:id="rId11"/>
    <p:sldId id="281" r:id="rId12"/>
    <p:sldId id="260" r:id="rId13"/>
  </p:sldIdLst>
  <p:sldSz cx="9144000" cy="6858000" type="screen4x3"/>
  <p:notesSz cx="6858000" cy="9144000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81735-5384-45D7-AD17-B9405D578AC0}" type="doc">
      <dgm:prSet loTypeId="urn:microsoft.com/office/officeart/2005/8/layout/hList7#4" loCatId="list" qsTypeId="urn:microsoft.com/office/officeart/2005/8/quickstyle/simple1" qsCatId="simple" csTypeId="urn:microsoft.com/office/officeart/2005/8/colors/accent1_4" csCatId="accent1" phldr="1"/>
      <dgm:spPr/>
    </dgm:pt>
    <dgm:pt modelId="{B2277A82-7043-4213-B579-2A3757F8D3B4}">
      <dgm:prSet phldrT="[Texto]"/>
      <dgm:spPr/>
      <dgm:t>
        <a:bodyPr/>
        <a:lstStyle/>
        <a:p>
          <a:r>
            <a:rPr lang="es-ES" dirty="0"/>
            <a:t>Plan Nacional de Respuesta -PNR-</a:t>
          </a:r>
        </a:p>
      </dgm:t>
    </dgm:pt>
    <dgm:pt modelId="{4D576660-1C88-4A85-860E-26DEB215E20A}" type="parTrans" cxnId="{B4CADE61-DA99-4D22-B9E2-B8C616D50872}">
      <dgm:prSet/>
      <dgm:spPr/>
      <dgm:t>
        <a:bodyPr/>
        <a:lstStyle/>
        <a:p>
          <a:endParaRPr lang="es-ES"/>
        </a:p>
      </dgm:t>
    </dgm:pt>
    <dgm:pt modelId="{9F676F7E-C019-4007-88FF-2DD7A4F0E3F6}" type="sibTrans" cxnId="{B4CADE61-DA99-4D22-B9E2-B8C616D50872}">
      <dgm:prSet/>
      <dgm:spPr/>
      <dgm:t>
        <a:bodyPr/>
        <a:lstStyle/>
        <a:p>
          <a:endParaRPr lang="es-ES"/>
        </a:p>
      </dgm:t>
    </dgm:pt>
    <dgm:pt modelId="{80165D06-9C0A-402E-A0B6-DD93DB5982E0}">
      <dgm:prSet phldrT="[Texto]"/>
      <dgm:spPr/>
      <dgm:t>
        <a:bodyPr/>
        <a:lstStyle/>
        <a:p>
          <a:r>
            <a:rPr lang="es-ES" dirty="0"/>
            <a:t>Declaratoria de Alertas</a:t>
          </a:r>
        </a:p>
      </dgm:t>
    </dgm:pt>
    <dgm:pt modelId="{402FDDA0-930F-453C-B790-95AA76D7895D}" type="parTrans" cxnId="{BEFCA606-44BD-4297-9B66-3B3373D3784E}">
      <dgm:prSet/>
      <dgm:spPr/>
      <dgm:t>
        <a:bodyPr/>
        <a:lstStyle/>
        <a:p>
          <a:endParaRPr lang="es-ES"/>
        </a:p>
      </dgm:t>
    </dgm:pt>
    <dgm:pt modelId="{A60665B7-C5BF-4191-BB59-F04C4578E57F}" type="sibTrans" cxnId="{BEFCA606-44BD-4297-9B66-3B3373D3784E}">
      <dgm:prSet/>
      <dgm:spPr/>
      <dgm:t>
        <a:bodyPr/>
        <a:lstStyle/>
        <a:p>
          <a:endParaRPr lang="es-ES"/>
        </a:p>
      </dgm:t>
    </dgm:pt>
    <dgm:pt modelId="{E5962185-1035-41ED-9770-ACD4CA02AB0D}">
      <dgm:prSet phldrT="[Texto]"/>
      <dgm:spPr/>
      <dgm:t>
        <a:bodyPr/>
        <a:lstStyle/>
        <a:p>
          <a:r>
            <a:rPr lang="es-ES" dirty="0"/>
            <a:t>Centro de Operaciones de Emergencia -COE-</a:t>
          </a:r>
        </a:p>
      </dgm:t>
    </dgm:pt>
    <dgm:pt modelId="{73FC42F5-ABB2-49F2-A16A-2EEE7FC153BA}" type="parTrans" cxnId="{98F750FF-0DCD-4F28-A44D-7617D3C3295D}">
      <dgm:prSet/>
      <dgm:spPr/>
      <dgm:t>
        <a:bodyPr/>
        <a:lstStyle/>
        <a:p>
          <a:endParaRPr lang="es-ES"/>
        </a:p>
      </dgm:t>
    </dgm:pt>
    <dgm:pt modelId="{C56B35A4-F2B2-4727-8EA8-49081EE623B3}" type="sibTrans" cxnId="{98F750FF-0DCD-4F28-A44D-7617D3C3295D}">
      <dgm:prSet/>
      <dgm:spPr/>
      <dgm:t>
        <a:bodyPr/>
        <a:lstStyle/>
        <a:p>
          <a:endParaRPr lang="es-ES"/>
        </a:p>
      </dgm:t>
    </dgm:pt>
    <dgm:pt modelId="{042D4CAF-3D52-4563-804B-78991D2A3118}">
      <dgm:prSet phldrT="[Texto]"/>
      <dgm:spPr/>
      <dgm:t>
        <a:bodyPr/>
        <a:lstStyle/>
        <a:p>
          <a:r>
            <a:rPr lang="es-ES" dirty="0"/>
            <a:t>EDAN y EDAL</a:t>
          </a:r>
        </a:p>
      </dgm:t>
    </dgm:pt>
    <dgm:pt modelId="{095B9AB2-C503-481E-87F4-C03786C97E93}" type="parTrans" cxnId="{3C5C782E-78B1-4375-820D-74E25F265DCA}">
      <dgm:prSet/>
      <dgm:spPr/>
      <dgm:t>
        <a:bodyPr/>
        <a:lstStyle/>
        <a:p>
          <a:endParaRPr lang="es-ES"/>
        </a:p>
      </dgm:t>
    </dgm:pt>
    <dgm:pt modelId="{4A222FD2-9965-48CC-A272-F73EC1DEE86A}" type="sibTrans" cxnId="{3C5C782E-78B1-4375-820D-74E25F265DCA}">
      <dgm:prSet/>
      <dgm:spPr/>
      <dgm:t>
        <a:bodyPr/>
        <a:lstStyle/>
        <a:p>
          <a:endParaRPr lang="es-ES"/>
        </a:p>
      </dgm:t>
    </dgm:pt>
    <dgm:pt modelId="{CEACF017-4B70-4ABC-8C23-E81497E8935D}">
      <dgm:prSet phldrT="[Texto]"/>
      <dgm:spPr/>
      <dgm:t>
        <a:bodyPr/>
        <a:lstStyle/>
        <a:p>
          <a:r>
            <a:rPr lang="es-ES" dirty="0"/>
            <a:t>Equipos de Intervención -EI-</a:t>
          </a:r>
        </a:p>
      </dgm:t>
    </dgm:pt>
    <dgm:pt modelId="{52A6BB03-2B0A-4C48-BCFB-64D9DB7B6029}" type="parTrans" cxnId="{3F3E1ABF-248B-49CD-A0CC-E56E99F4668C}">
      <dgm:prSet/>
      <dgm:spPr/>
      <dgm:t>
        <a:bodyPr/>
        <a:lstStyle/>
        <a:p>
          <a:endParaRPr lang="es-ES"/>
        </a:p>
      </dgm:t>
    </dgm:pt>
    <dgm:pt modelId="{DAC73139-CE6A-4967-BE74-CDF7C5E074B0}" type="sibTrans" cxnId="{3F3E1ABF-248B-49CD-A0CC-E56E99F4668C}">
      <dgm:prSet/>
      <dgm:spPr/>
      <dgm:t>
        <a:bodyPr/>
        <a:lstStyle/>
        <a:p>
          <a:endParaRPr lang="es-ES"/>
        </a:p>
      </dgm:t>
    </dgm:pt>
    <dgm:pt modelId="{2ED83E86-20D6-4852-9E2C-C0D7A15043C0}">
      <dgm:prSet phldrT="[Texto]"/>
      <dgm:spPr/>
      <dgm:t>
        <a:bodyPr/>
        <a:lstStyle/>
        <a:p>
          <a:r>
            <a:rPr lang="es-ES" dirty="0"/>
            <a:t>Equipos de Respuesta  Inmediata     -ERI-</a:t>
          </a:r>
        </a:p>
      </dgm:t>
    </dgm:pt>
    <dgm:pt modelId="{83E53737-7CB9-48F3-9DF9-9348F7C96AD5}" type="parTrans" cxnId="{DA98BE70-013C-4D26-8D97-7A4DA4D8F92C}">
      <dgm:prSet/>
      <dgm:spPr/>
      <dgm:t>
        <a:bodyPr/>
        <a:lstStyle/>
        <a:p>
          <a:endParaRPr lang="es-ES"/>
        </a:p>
      </dgm:t>
    </dgm:pt>
    <dgm:pt modelId="{749861BA-97DC-44FF-B852-CAAF0D1D4E41}" type="sibTrans" cxnId="{DA98BE70-013C-4D26-8D97-7A4DA4D8F92C}">
      <dgm:prSet/>
      <dgm:spPr/>
      <dgm:t>
        <a:bodyPr/>
        <a:lstStyle/>
        <a:p>
          <a:endParaRPr lang="es-ES"/>
        </a:p>
      </dgm:t>
    </dgm:pt>
    <dgm:pt modelId="{47F73FBE-752C-4684-9A42-4CF3406F6303}" type="pres">
      <dgm:prSet presAssocID="{CF081735-5384-45D7-AD17-B9405D578AC0}" presName="Name0" presStyleCnt="0">
        <dgm:presLayoutVars>
          <dgm:dir/>
          <dgm:resizeHandles val="exact"/>
        </dgm:presLayoutVars>
      </dgm:prSet>
      <dgm:spPr/>
    </dgm:pt>
    <dgm:pt modelId="{A4B077CA-1FE3-4507-9037-329A2C2F5445}" type="pres">
      <dgm:prSet presAssocID="{CF081735-5384-45D7-AD17-B9405D578AC0}" presName="fgShape" presStyleLbl="fgShp" presStyleIdx="0" presStyleCnt="1"/>
      <dgm:spPr/>
    </dgm:pt>
    <dgm:pt modelId="{BCFF5176-46BF-4753-A7C6-17525EDBA55F}" type="pres">
      <dgm:prSet presAssocID="{CF081735-5384-45D7-AD17-B9405D578AC0}" presName="linComp" presStyleCnt="0"/>
      <dgm:spPr/>
    </dgm:pt>
    <dgm:pt modelId="{95ABE791-00A2-486C-9578-D0F337C1FE61}" type="pres">
      <dgm:prSet presAssocID="{B2277A82-7043-4213-B579-2A3757F8D3B4}" presName="compNode" presStyleCnt="0"/>
      <dgm:spPr/>
    </dgm:pt>
    <dgm:pt modelId="{52E1A7B2-EABD-4EE9-A053-C4A9F63CAC43}" type="pres">
      <dgm:prSet presAssocID="{B2277A82-7043-4213-B579-2A3757F8D3B4}" presName="bkgdShape" presStyleLbl="node1" presStyleIdx="0" presStyleCnt="6" custLinFactNeighborX="2048" custLinFactNeighborY="388"/>
      <dgm:spPr/>
      <dgm:t>
        <a:bodyPr/>
        <a:lstStyle/>
        <a:p>
          <a:endParaRPr lang="es-ES"/>
        </a:p>
      </dgm:t>
    </dgm:pt>
    <dgm:pt modelId="{6E677667-6FAB-4E39-BD02-01F83F0411B4}" type="pres">
      <dgm:prSet presAssocID="{B2277A82-7043-4213-B579-2A3757F8D3B4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A3A0D7-DC1A-4311-B312-9A6AC656B4B7}" type="pres">
      <dgm:prSet presAssocID="{B2277A82-7043-4213-B579-2A3757F8D3B4}" presName="invisiNode" presStyleLbl="node1" presStyleIdx="0" presStyleCnt="6"/>
      <dgm:spPr/>
    </dgm:pt>
    <dgm:pt modelId="{F4DCF2E7-12B5-461C-AD45-168D23FC14C1}" type="pres">
      <dgm:prSet presAssocID="{B2277A82-7043-4213-B579-2A3757F8D3B4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4000" r="-34000"/>
          </a:stretch>
        </a:blipFill>
      </dgm:spPr>
    </dgm:pt>
    <dgm:pt modelId="{BBF9A933-4B41-420D-9E4A-3CEE6583F76B}" type="pres">
      <dgm:prSet presAssocID="{9F676F7E-C019-4007-88FF-2DD7A4F0E3F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3F546A20-E975-4BED-AB62-38769EFE1D0B}" type="pres">
      <dgm:prSet presAssocID="{80165D06-9C0A-402E-A0B6-DD93DB5982E0}" presName="compNode" presStyleCnt="0"/>
      <dgm:spPr/>
    </dgm:pt>
    <dgm:pt modelId="{7F426C9E-412E-42D3-B344-FF26C7860C09}" type="pres">
      <dgm:prSet presAssocID="{80165D06-9C0A-402E-A0B6-DD93DB5982E0}" presName="bkgdShape" presStyleLbl="node1" presStyleIdx="1" presStyleCnt="6"/>
      <dgm:spPr/>
      <dgm:t>
        <a:bodyPr/>
        <a:lstStyle/>
        <a:p>
          <a:endParaRPr lang="es-ES"/>
        </a:p>
      </dgm:t>
    </dgm:pt>
    <dgm:pt modelId="{B190E14B-F41E-42A3-AB65-D4BB71435D31}" type="pres">
      <dgm:prSet presAssocID="{80165D06-9C0A-402E-A0B6-DD93DB5982E0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8945BE-7AE0-4912-A255-D99AEA98104A}" type="pres">
      <dgm:prSet presAssocID="{80165D06-9C0A-402E-A0B6-DD93DB5982E0}" presName="invisiNode" presStyleLbl="node1" presStyleIdx="1" presStyleCnt="6"/>
      <dgm:spPr/>
    </dgm:pt>
    <dgm:pt modelId="{D087BA1B-6681-4B64-9193-A716053EC660}" type="pres">
      <dgm:prSet presAssocID="{80165D06-9C0A-402E-A0B6-DD93DB5982E0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4000" r="-64000"/>
          </a:stretch>
        </a:blipFill>
      </dgm:spPr>
    </dgm:pt>
    <dgm:pt modelId="{7F9B148E-89FB-44A7-8A16-3B1C6674BB3E}" type="pres">
      <dgm:prSet presAssocID="{A60665B7-C5BF-4191-BB59-F04C4578E57F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FA6259C-5D80-4FBC-BBE8-3BD2528F984F}" type="pres">
      <dgm:prSet presAssocID="{E5962185-1035-41ED-9770-ACD4CA02AB0D}" presName="compNode" presStyleCnt="0"/>
      <dgm:spPr/>
    </dgm:pt>
    <dgm:pt modelId="{1A760A20-9C4F-4FF9-809C-638CC37B4078}" type="pres">
      <dgm:prSet presAssocID="{E5962185-1035-41ED-9770-ACD4CA02AB0D}" presName="bkgdShape" presStyleLbl="node1" presStyleIdx="2" presStyleCnt="6"/>
      <dgm:spPr/>
      <dgm:t>
        <a:bodyPr/>
        <a:lstStyle/>
        <a:p>
          <a:endParaRPr lang="es-ES"/>
        </a:p>
      </dgm:t>
    </dgm:pt>
    <dgm:pt modelId="{A19486DB-BB69-46DE-93A0-EAD0B3D1C748}" type="pres">
      <dgm:prSet presAssocID="{E5962185-1035-41ED-9770-ACD4CA02AB0D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6FBD2A-C912-4DB7-A8BF-4D359285FAC1}" type="pres">
      <dgm:prSet presAssocID="{E5962185-1035-41ED-9770-ACD4CA02AB0D}" presName="invisiNode" presStyleLbl="node1" presStyleIdx="2" presStyleCnt="6"/>
      <dgm:spPr/>
    </dgm:pt>
    <dgm:pt modelId="{7CDDE200-73F7-4FDA-9D32-4B90A3FCDD5D}" type="pres">
      <dgm:prSet presAssocID="{E5962185-1035-41ED-9770-ACD4CA02AB0D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4000" r="-34000"/>
          </a:stretch>
        </a:blipFill>
      </dgm:spPr>
    </dgm:pt>
    <dgm:pt modelId="{B28846AB-BF56-4A55-BE83-E485DA51BF3A}" type="pres">
      <dgm:prSet presAssocID="{C56B35A4-F2B2-4727-8EA8-49081EE623B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55E803A-3571-45DB-A395-5C4A2A83B2C7}" type="pres">
      <dgm:prSet presAssocID="{CEACF017-4B70-4ABC-8C23-E81497E8935D}" presName="compNode" presStyleCnt="0"/>
      <dgm:spPr/>
    </dgm:pt>
    <dgm:pt modelId="{4C3EDA54-AD90-4F10-96C9-1731CC155A5E}" type="pres">
      <dgm:prSet presAssocID="{CEACF017-4B70-4ABC-8C23-E81497E8935D}" presName="bkgdShape" presStyleLbl="node1" presStyleIdx="3" presStyleCnt="6"/>
      <dgm:spPr/>
      <dgm:t>
        <a:bodyPr/>
        <a:lstStyle/>
        <a:p>
          <a:endParaRPr lang="es-ES"/>
        </a:p>
      </dgm:t>
    </dgm:pt>
    <dgm:pt modelId="{8CD7D5B2-A275-4E17-BAC8-2BFEAAC143F9}" type="pres">
      <dgm:prSet presAssocID="{CEACF017-4B70-4ABC-8C23-E81497E8935D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BA3755-D932-401A-932E-4ACDE5F1DC66}" type="pres">
      <dgm:prSet presAssocID="{CEACF017-4B70-4ABC-8C23-E81497E8935D}" presName="invisiNode" presStyleLbl="node1" presStyleIdx="3" presStyleCnt="6"/>
      <dgm:spPr/>
    </dgm:pt>
    <dgm:pt modelId="{23C19947-AE6E-4DFE-AA8C-2C86D5B1B8A5}" type="pres">
      <dgm:prSet presAssocID="{CEACF017-4B70-4ABC-8C23-E81497E8935D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9000" r="-49000"/>
          </a:stretch>
        </a:blipFill>
      </dgm:spPr>
    </dgm:pt>
    <dgm:pt modelId="{0B8787B7-7F49-48CD-A69A-B628E9654374}" type="pres">
      <dgm:prSet presAssocID="{DAC73139-CE6A-4967-BE74-CDF7C5E074B0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82758FB-79B0-4AC0-AC87-5C437341C5C6}" type="pres">
      <dgm:prSet presAssocID="{2ED83E86-20D6-4852-9E2C-C0D7A15043C0}" presName="compNode" presStyleCnt="0"/>
      <dgm:spPr/>
    </dgm:pt>
    <dgm:pt modelId="{0736E1B4-DACA-4193-84DC-565508928D06}" type="pres">
      <dgm:prSet presAssocID="{2ED83E86-20D6-4852-9E2C-C0D7A15043C0}" presName="bkgdShape" presStyleLbl="node1" presStyleIdx="4" presStyleCnt="6"/>
      <dgm:spPr/>
      <dgm:t>
        <a:bodyPr/>
        <a:lstStyle/>
        <a:p>
          <a:endParaRPr lang="es-ES"/>
        </a:p>
      </dgm:t>
    </dgm:pt>
    <dgm:pt modelId="{042DE2FE-4A12-4465-87BB-3978981351C7}" type="pres">
      <dgm:prSet presAssocID="{2ED83E86-20D6-4852-9E2C-C0D7A15043C0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719107-ABBB-4BAB-B50A-05E72400EAE5}" type="pres">
      <dgm:prSet presAssocID="{2ED83E86-20D6-4852-9E2C-C0D7A15043C0}" presName="invisiNode" presStyleLbl="node1" presStyleIdx="4" presStyleCnt="6"/>
      <dgm:spPr/>
    </dgm:pt>
    <dgm:pt modelId="{2B2AFE7F-1D61-4A42-9189-92D4094EBE98}" type="pres">
      <dgm:prSet presAssocID="{2ED83E86-20D6-4852-9E2C-C0D7A15043C0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4000" r="-34000"/>
          </a:stretch>
        </a:blipFill>
      </dgm:spPr>
    </dgm:pt>
    <dgm:pt modelId="{90DB7960-04AD-4F90-9866-4C82E16DAD2A}" type="pres">
      <dgm:prSet presAssocID="{749861BA-97DC-44FF-B852-CAAF0D1D4E41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46319AE-9AF5-4D8F-925A-24D58B2062EA}" type="pres">
      <dgm:prSet presAssocID="{042D4CAF-3D52-4563-804B-78991D2A3118}" presName="compNode" presStyleCnt="0"/>
      <dgm:spPr/>
    </dgm:pt>
    <dgm:pt modelId="{2CFCF5A5-4CAE-48D3-87AC-D4EA4F86CAE9}" type="pres">
      <dgm:prSet presAssocID="{042D4CAF-3D52-4563-804B-78991D2A3118}" presName="bkgdShape" presStyleLbl="node1" presStyleIdx="5" presStyleCnt="6"/>
      <dgm:spPr/>
      <dgm:t>
        <a:bodyPr/>
        <a:lstStyle/>
        <a:p>
          <a:endParaRPr lang="es-ES"/>
        </a:p>
      </dgm:t>
    </dgm:pt>
    <dgm:pt modelId="{050F1608-1ED5-4067-B3D9-C449100FDD43}" type="pres">
      <dgm:prSet presAssocID="{042D4CAF-3D52-4563-804B-78991D2A3118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C1D61D-1260-403D-BC6E-21D610EB4C29}" type="pres">
      <dgm:prSet presAssocID="{042D4CAF-3D52-4563-804B-78991D2A3118}" presName="invisiNode" presStyleLbl="node1" presStyleIdx="5" presStyleCnt="6"/>
      <dgm:spPr/>
    </dgm:pt>
    <dgm:pt modelId="{422B8ADF-BD15-4282-8766-59C1A7386E82}" type="pres">
      <dgm:prSet presAssocID="{042D4CAF-3D52-4563-804B-78991D2A3118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</dgm:pt>
  </dgm:ptLst>
  <dgm:cxnLst>
    <dgm:cxn modelId="{36518742-856B-46AC-AB08-A3F6B7E9AA2D}" type="presOf" srcId="{80165D06-9C0A-402E-A0B6-DD93DB5982E0}" destId="{7F426C9E-412E-42D3-B344-FF26C7860C09}" srcOrd="0" destOrd="0" presId="urn:microsoft.com/office/officeart/2005/8/layout/hList7#4"/>
    <dgm:cxn modelId="{9E321DD0-90B5-4853-9055-C66B8CC959A8}" type="presOf" srcId="{9F676F7E-C019-4007-88FF-2DD7A4F0E3F6}" destId="{BBF9A933-4B41-420D-9E4A-3CEE6583F76B}" srcOrd="0" destOrd="0" presId="urn:microsoft.com/office/officeart/2005/8/layout/hList7#4"/>
    <dgm:cxn modelId="{978980FF-0E52-4281-A018-815D62651906}" type="presOf" srcId="{DAC73139-CE6A-4967-BE74-CDF7C5E074B0}" destId="{0B8787B7-7F49-48CD-A69A-B628E9654374}" srcOrd="0" destOrd="0" presId="urn:microsoft.com/office/officeart/2005/8/layout/hList7#4"/>
    <dgm:cxn modelId="{DA98BE70-013C-4D26-8D97-7A4DA4D8F92C}" srcId="{CF081735-5384-45D7-AD17-B9405D578AC0}" destId="{2ED83E86-20D6-4852-9E2C-C0D7A15043C0}" srcOrd="4" destOrd="0" parTransId="{83E53737-7CB9-48F3-9DF9-9348F7C96AD5}" sibTransId="{749861BA-97DC-44FF-B852-CAAF0D1D4E41}"/>
    <dgm:cxn modelId="{B4CADE61-DA99-4D22-B9E2-B8C616D50872}" srcId="{CF081735-5384-45D7-AD17-B9405D578AC0}" destId="{B2277A82-7043-4213-B579-2A3757F8D3B4}" srcOrd="0" destOrd="0" parTransId="{4D576660-1C88-4A85-860E-26DEB215E20A}" sibTransId="{9F676F7E-C019-4007-88FF-2DD7A4F0E3F6}"/>
    <dgm:cxn modelId="{C1BF9038-5B4D-42D9-A92A-021E3935B7D3}" type="presOf" srcId="{2ED83E86-20D6-4852-9E2C-C0D7A15043C0}" destId="{0736E1B4-DACA-4193-84DC-565508928D06}" srcOrd="0" destOrd="0" presId="urn:microsoft.com/office/officeart/2005/8/layout/hList7#4"/>
    <dgm:cxn modelId="{98F750FF-0DCD-4F28-A44D-7617D3C3295D}" srcId="{CF081735-5384-45D7-AD17-B9405D578AC0}" destId="{E5962185-1035-41ED-9770-ACD4CA02AB0D}" srcOrd="2" destOrd="0" parTransId="{73FC42F5-ABB2-49F2-A16A-2EEE7FC153BA}" sibTransId="{C56B35A4-F2B2-4727-8EA8-49081EE623B3}"/>
    <dgm:cxn modelId="{A95AC501-10E1-4E27-8379-9F2ECC4BF0B6}" type="presOf" srcId="{B2277A82-7043-4213-B579-2A3757F8D3B4}" destId="{52E1A7B2-EABD-4EE9-A053-C4A9F63CAC43}" srcOrd="0" destOrd="0" presId="urn:microsoft.com/office/officeart/2005/8/layout/hList7#4"/>
    <dgm:cxn modelId="{DBC5CC98-337B-4FAE-8864-C0D4CD9BB748}" type="presOf" srcId="{E5962185-1035-41ED-9770-ACD4CA02AB0D}" destId="{1A760A20-9C4F-4FF9-809C-638CC37B4078}" srcOrd="0" destOrd="0" presId="urn:microsoft.com/office/officeart/2005/8/layout/hList7#4"/>
    <dgm:cxn modelId="{8413CF74-6B4D-427A-B0CB-5CD85FAC344C}" type="presOf" srcId="{CF081735-5384-45D7-AD17-B9405D578AC0}" destId="{47F73FBE-752C-4684-9A42-4CF3406F6303}" srcOrd="0" destOrd="0" presId="urn:microsoft.com/office/officeart/2005/8/layout/hList7#4"/>
    <dgm:cxn modelId="{158DFEE4-B189-49FB-A928-9C1269C0D265}" type="presOf" srcId="{749861BA-97DC-44FF-B852-CAAF0D1D4E41}" destId="{90DB7960-04AD-4F90-9866-4C82E16DAD2A}" srcOrd="0" destOrd="0" presId="urn:microsoft.com/office/officeart/2005/8/layout/hList7#4"/>
    <dgm:cxn modelId="{10897C77-83D1-4ED7-943A-5E56C909C460}" type="presOf" srcId="{A60665B7-C5BF-4191-BB59-F04C4578E57F}" destId="{7F9B148E-89FB-44A7-8A16-3B1C6674BB3E}" srcOrd="0" destOrd="0" presId="urn:microsoft.com/office/officeart/2005/8/layout/hList7#4"/>
    <dgm:cxn modelId="{03D2A786-426B-4C94-8B55-497A3D42C8FD}" type="presOf" srcId="{CEACF017-4B70-4ABC-8C23-E81497E8935D}" destId="{4C3EDA54-AD90-4F10-96C9-1731CC155A5E}" srcOrd="0" destOrd="0" presId="urn:microsoft.com/office/officeart/2005/8/layout/hList7#4"/>
    <dgm:cxn modelId="{40CAAD15-D6A6-4A76-B29C-FEC4D7E1BC72}" type="presOf" srcId="{042D4CAF-3D52-4563-804B-78991D2A3118}" destId="{050F1608-1ED5-4067-B3D9-C449100FDD43}" srcOrd="1" destOrd="0" presId="urn:microsoft.com/office/officeart/2005/8/layout/hList7#4"/>
    <dgm:cxn modelId="{C6CF37B1-A46D-4210-A07E-AD29E8727514}" type="presOf" srcId="{E5962185-1035-41ED-9770-ACD4CA02AB0D}" destId="{A19486DB-BB69-46DE-93A0-EAD0B3D1C748}" srcOrd="1" destOrd="0" presId="urn:microsoft.com/office/officeart/2005/8/layout/hList7#4"/>
    <dgm:cxn modelId="{F5B50DD8-DA34-4C62-A61B-51F254EBDBB9}" type="presOf" srcId="{042D4CAF-3D52-4563-804B-78991D2A3118}" destId="{2CFCF5A5-4CAE-48D3-87AC-D4EA4F86CAE9}" srcOrd="0" destOrd="0" presId="urn:microsoft.com/office/officeart/2005/8/layout/hList7#4"/>
    <dgm:cxn modelId="{BEFCA606-44BD-4297-9B66-3B3373D3784E}" srcId="{CF081735-5384-45D7-AD17-B9405D578AC0}" destId="{80165D06-9C0A-402E-A0B6-DD93DB5982E0}" srcOrd="1" destOrd="0" parTransId="{402FDDA0-930F-453C-B790-95AA76D7895D}" sibTransId="{A60665B7-C5BF-4191-BB59-F04C4578E57F}"/>
    <dgm:cxn modelId="{DCF06105-E6BB-4F76-A4C1-F31A94FC71FC}" type="presOf" srcId="{80165D06-9C0A-402E-A0B6-DD93DB5982E0}" destId="{B190E14B-F41E-42A3-AB65-D4BB71435D31}" srcOrd="1" destOrd="0" presId="urn:microsoft.com/office/officeart/2005/8/layout/hList7#4"/>
    <dgm:cxn modelId="{9FDFBBF1-0226-4F59-9347-CF5695591473}" type="presOf" srcId="{2ED83E86-20D6-4852-9E2C-C0D7A15043C0}" destId="{042DE2FE-4A12-4465-87BB-3978981351C7}" srcOrd="1" destOrd="0" presId="urn:microsoft.com/office/officeart/2005/8/layout/hList7#4"/>
    <dgm:cxn modelId="{93A9E668-F06C-4216-9FB4-5D3AAE3CCC37}" type="presOf" srcId="{C56B35A4-F2B2-4727-8EA8-49081EE623B3}" destId="{B28846AB-BF56-4A55-BE83-E485DA51BF3A}" srcOrd="0" destOrd="0" presId="urn:microsoft.com/office/officeart/2005/8/layout/hList7#4"/>
    <dgm:cxn modelId="{A92B3C23-54D2-4569-9F26-2F63441B1084}" type="presOf" srcId="{B2277A82-7043-4213-B579-2A3757F8D3B4}" destId="{6E677667-6FAB-4E39-BD02-01F83F0411B4}" srcOrd="1" destOrd="0" presId="urn:microsoft.com/office/officeart/2005/8/layout/hList7#4"/>
    <dgm:cxn modelId="{92B1341F-08CD-44AF-B303-F2D873A20211}" type="presOf" srcId="{CEACF017-4B70-4ABC-8C23-E81497E8935D}" destId="{8CD7D5B2-A275-4E17-BAC8-2BFEAAC143F9}" srcOrd="1" destOrd="0" presId="urn:microsoft.com/office/officeart/2005/8/layout/hList7#4"/>
    <dgm:cxn modelId="{3F3E1ABF-248B-49CD-A0CC-E56E99F4668C}" srcId="{CF081735-5384-45D7-AD17-B9405D578AC0}" destId="{CEACF017-4B70-4ABC-8C23-E81497E8935D}" srcOrd="3" destOrd="0" parTransId="{52A6BB03-2B0A-4C48-BCFB-64D9DB7B6029}" sibTransId="{DAC73139-CE6A-4967-BE74-CDF7C5E074B0}"/>
    <dgm:cxn modelId="{3C5C782E-78B1-4375-820D-74E25F265DCA}" srcId="{CF081735-5384-45D7-AD17-B9405D578AC0}" destId="{042D4CAF-3D52-4563-804B-78991D2A3118}" srcOrd="5" destOrd="0" parTransId="{095B9AB2-C503-481E-87F4-C03786C97E93}" sibTransId="{4A222FD2-9965-48CC-A272-F73EC1DEE86A}"/>
    <dgm:cxn modelId="{CEB800BC-FC98-42DB-A66C-5587EF72D7B6}" type="presParOf" srcId="{47F73FBE-752C-4684-9A42-4CF3406F6303}" destId="{A4B077CA-1FE3-4507-9037-329A2C2F5445}" srcOrd="0" destOrd="0" presId="urn:microsoft.com/office/officeart/2005/8/layout/hList7#4"/>
    <dgm:cxn modelId="{71E1CFE9-90CD-48A9-B09A-1A8209F6CAD7}" type="presParOf" srcId="{47F73FBE-752C-4684-9A42-4CF3406F6303}" destId="{BCFF5176-46BF-4753-A7C6-17525EDBA55F}" srcOrd="1" destOrd="0" presId="urn:microsoft.com/office/officeart/2005/8/layout/hList7#4"/>
    <dgm:cxn modelId="{19120128-65F7-43C1-A964-B4C71530FC3C}" type="presParOf" srcId="{BCFF5176-46BF-4753-A7C6-17525EDBA55F}" destId="{95ABE791-00A2-486C-9578-D0F337C1FE61}" srcOrd="0" destOrd="0" presId="urn:microsoft.com/office/officeart/2005/8/layout/hList7#4"/>
    <dgm:cxn modelId="{7D939816-E596-4BE7-B970-72577E8396DC}" type="presParOf" srcId="{95ABE791-00A2-486C-9578-D0F337C1FE61}" destId="{52E1A7B2-EABD-4EE9-A053-C4A9F63CAC43}" srcOrd="0" destOrd="0" presId="urn:microsoft.com/office/officeart/2005/8/layout/hList7#4"/>
    <dgm:cxn modelId="{E0A1EB2D-BA05-4B08-BD28-A5FFC9582428}" type="presParOf" srcId="{95ABE791-00A2-486C-9578-D0F337C1FE61}" destId="{6E677667-6FAB-4E39-BD02-01F83F0411B4}" srcOrd="1" destOrd="0" presId="urn:microsoft.com/office/officeart/2005/8/layout/hList7#4"/>
    <dgm:cxn modelId="{B8063895-7EED-4C3D-8631-924FDE5EE48A}" type="presParOf" srcId="{95ABE791-00A2-486C-9578-D0F337C1FE61}" destId="{67A3A0D7-DC1A-4311-B312-9A6AC656B4B7}" srcOrd="2" destOrd="0" presId="urn:microsoft.com/office/officeart/2005/8/layout/hList7#4"/>
    <dgm:cxn modelId="{DAB54E44-B3C7-438C-9E5E-8557C886B79B}" type="presParOf" srcId="{95ABE791-00A2-486C-9578-D0F337C1FE61}" destId="{F4DCF2E7-12B5-461C-AD45-168D23FC14C1}" srcOrd="3" destOrd="0" presId="urn:microsoft.com/office/officeart/2005/8/layout/hList7#4"/>
    <dgm:cxn modelId="{35126F31-EC5F-4112-9572-36CAC0351E64}" type="presParOf" srcId="{BCFF5176-46BF-4753-A7C6-17525EDBA55F}" destId="{BBF9A933-4B41-420D-9E4A-3CEE6583F76B}" srcOrd="1" destOrd="0" presId="urn:microsoft.com/office/officeart/2005/8/layout/hList7#4"/>
    <dgm:cxn modelId="{2BDEBF79-8465-46CA-9536-00F1C06D61DB}" type="presParOf" srcId="{BCFF5176-46BF-4753-A7C6-17525EDBA55F}" destId="{3F546A20-E975-4BED-AB62-38769EFE1D0B}" srcOrd="2" destOrd="0" presId="urn:microsoft.com/office/officeart/2005/8/layout/hList7#4"/>
    <dgm:cxn modelId="{3FC20783-5CB0-4F11-8B9C-369FE6E35F72}" type="presParOf" srcId="{3F546A20-E975-4BED-AB62-38769EFE1D0B}" destId="{7F426C9E-412E-42D3-B344-FF26C7860C09}" srcOrd="0" destOrd="0" presId="urn:microsoft.com/office/officeart/2005/8/layout/hList7#4"/>
    <dgm:cxn modelId="{E077B45B-B37E-4D75-82FF-9B347CCE1A46}" type="presParOf" srcId="{3F546A20-E975-4BED-AB62-38769EFE1D0B}" destId="{B190E14B-F41E-42A3-AB65-D4BB71435D31}" srcOrd="1" destOrd="0" presId="urn:microsoft.com/office/officeart/2005/8/layout/hList7#4"/>
    <dgm:cxn modelId="{2F0C2442-715B-4D16-9B1C-6E3D966BAD41}" type="presParOf" srcId="{3F546A20-E975-4BED-AB62-38769EFE1D0B}" destId="{838945BE-7AE0-4912-A255-D99AEA98104A}" srcOrd="2" destOrd="0" presId="urn:microsoft.com/office/officeart/2005/8/layout/hList7#4"/>
    <dgm:cxn modelId="{954EE60D-F707-4BFB-8BA8-847435D80707}" type="presParOf" srcId="{3F546A20-E975-4BED-AB62-38769EFE1D0B}" destId="{D087BA1B-6681-4B64-9193-A716053EC660}" srcOrd="3" destOrd="0" presId="urn:microsoft.com/office/officeart/2005/8/layout/hList7#4"/>
    <dgm:cxn modelId="{68045431-0ECE-47A9-BA62-00C8376D8C98}" type="presParOf" srcId="{BCFF5176-46BF-4753-A7C6-17525EDBA55F}" destId="{7F9B148E-89FB-44A7-8A16-3B1C6674BB3E}" srcOrd="3" destOrd="0" presId="urn:microsoft.com/office/officeart/2005/8/layout/hList7#4"/>
    <dgm:cxn modelId="{B930CEBC-EF15-45BF-AAF2-2AAB6F7C00AC}" type="presParOf" srcId="{BCFF5176-46BF-4753-A7C6-17525EDBA55F}" destId="{6FA6259C-5D80-4FBC-BBE8-3BD2528F984F}" srcOrd="4" destOrd="0" presId="urn:microsoft.com/office/officeart/2005/8/layout/hList7#4"/>
    <dgm:cxn modelId="{B347E171-487E-43F7-95ED-E3A11717A8DA}" type="presParOf" srcId="{6FA6259C-5D80-4FBC-BBE8-3BD2528F984F}" destId="{1A760A20-9C4F-4FF9-809C-638CC37B4078}" srcOrd="0" destOrd="0" presId="urn:microsoft.com/office/officeart/2005/8/layout/hList7#4"/>
    <dgm:cxn modelId="{1FEF7D9D-B227-4FB7-AE8F-281ECBDACDEC}" type="presParOf" srcId="{6FA6259C-5D80-4FBC-BBE8-3BD2528F984F}" destId="{A19486DB-BB69-46DE-93A0-EAD0B3D1C748}" srcOrd="1" destOrd="0" presId="urn:microsoft.com/office/officeart/2005/8/layout/hList7#4"/>
    <dgm:cxn modelId="{4549406E-2E56-4588-8E83-50031F405ABC}" type="presParOf" srcId="{6FA6259C-5D80-4FBC-BBE8-3BD2528F984F}" destId="{876FBD2A-C912-4DB7-A8BF-4D359285FAC1}" srcOrd="2" destOrd="0" presId="urn:microsoft.com/office/officeart/2005/8/layout/hList7#4"/>
    <dgm:cxn modelId="{711CFBC9-6F3C-41E9-BF35-697AC63E950A}" type="presParOf" srcId="{6FA6259C-5D80-4FBC-BBE8-3BD2528F984F}" destId="{7CDDE200-73F7-4FDA-9D32-4B90A3FCDD5D}" srcOrd="3" destOrd="0" presId="urn:microsoft.com/office/officeart/2005/8/layout/hList7#4"/>
    <dgm:cxn modelId="{411FE815-0D62-4426-B7E4-2B09F4D87474}" type="presParOf" srcId="{BCFF5176-46BF-4753-A7C6-17525EDBA55F}" destId="{B28846AB-BF56-4A55-BE83-E485DA51BF3A}" srcOrd="5" destOrd="0" presId="urn:microsoft.com/office/officeart/2005/8/layout/hList7#4"/>
    <dgm:cxn modelId="{D3CA1A45-764C-48E6-B40F-9F7C52CB6A0A}" type="presParOf" srcId="{BCFF5176-46BF-4753-A7C6-17525EDBA55F}" destId="{955E803A-3571-45DB-A395-5C4A2A83B2C7}" srcOrd="6" destOrd="0" presId="urn:microsoft.com/office/officeart/2005/8/layout/hList7#4"/>
    <dgm:cxn modelId="{79EAD6E6-FE81-4B3E-8369-E06B06A4BABC}" type="presParOf" srcId="{955E803A-3571-45DB-A395-5C4A2A83B2C7}" destId="{4C3EDA54-AD90-4F10-96C9-1731CC155A5E}" srcOrd="0" destOrd="0" presId="urn:microsoft.com/office/officeart/2005/8/layout/hList7#4"/>
    <dgm:cxn modelId="{555D6479-F1F1-4C07-9ACF-4EE23761C9C6}" type="presParOf" srcId="{955E803A-3571-45DB-A395-5C4A2A83B2C7}" destId="{8CD7D5B2-A275-4E17-BAC8-2BFEAAC143F9}" srcOrd="1" destOrd="0" presId="urn:microsoft.com/office/officeart/2005/8/layout/hList7#4"/>
    <dgm:cxn modelId="{1502E6A3-BE57-4B25-876B-7EAE8C26E2FB}" type="presParOf" srcId="{955E803A-3571-45DB-A395-5C4A2A83B2C7}" destId="{A8BA3755-D932-401A-932E-4ACDE5F1DC66}" srcOrd="2" destOrd="0" presId="urn:microsoft.com/office/officeart/2005/8/layout/hList7#4"/>
    <dgm:cxn modelId="{514F0495-C12F-4FCB-B8C0-159DC43D9AEB}" type="presParOf" srcId="{955E803A-3571-45DB-A395-5C4A2A83B2C7}" destId="{23C19947-AE6E-4DFE-AA8C-2C86D5B1B8A5}" srcOrd="3" destOrd="0" presId="urn:microsoft.com/office/officeart/2005/8/layout/hList7#4"/>
    <dgm:cxn modelId="{BC5D55CA-9BC8-47F0-8CD3-802240824CE3}" type="presParOf" srcId="{BCFF5176-46BF-4753-A7C6-17525EDBA55F}" destId="{0B8787B7-7F49-48CD-A69A-B628E9654374}" srcOrd="7" destOrd="0" presId="urn:microsoft.com/office/officeart/2005/8/layout/hList7#4"/>
    <dgm:cxn modelId="{2F75467F-67D4-4CE2-AE95-529A7657C26D}" type="presParOf" srcId="{BCFF5176-46BF-4753-A7C6-17525EDBA55F}" destId="{E82758FB-79B0-4AC0-AC87-5C437341C5C6}" srcOrd="8" destOrd="0" presId="urn:microsoft.com/office/officeart/2005/8/layout/hList7#4"/>
    <dgm:cxn modelId="{62D4B24A-D7ED-4F1F-BFE6-E94432BCF191}" type="presParOf" srcId="{E82758FB-79B0-4AC0-AC87-5C437341C5C6}" destId="{0736E1B4-DACA-4193-84DC-565508928D06}" srcOrd="0" destOrd="0" presId="urn:microsoft.com/office/officeart/2005/8/layout/hList7#4"/>
    <dgm:cxn modelId="{04CCF8C5-36EC-4117-AAD6-3D4FB17A4EC4}" type="presParOf" srcId="{E82758FB-79B0-4AC0-AC87-5C437341C5C6}" destId="{042DE2FE-4A12-4465-87BB-3978981351C7}" srcOrd="1" destOrd="0" presId="urn:microsoft.com/office/officeart/2005/8/layout/hList7#4"/>
    <dgm:cxn modelId="{15D1AD61-5F0A-4166-B997-9A8781B5D877}" type="presParOf" srcId="{E82758FB-79B0-4AC0-AC87-5C437341C5C6}" destId="{BB719107-ABBB-4BAB-B50A-05E72400EAE5}" srcOrd="2" destOrd="0" presId="urn:microsoft.com/office/officeart/2005/8/layout/hList7#4"/>
    <dgm:cxn modelId="{A72ACA6D-CA2B-49EF-873D-B47D2624D55D}" type="presParOf" srcId="{E82758FB-79B0-4AC0-AC87-5C437341C5C6}" destId="{2B2AFE7F-1D61-4A42-9189-92D4094EBE98}" srcOrd="3" destOrd="0" presId="urn:microsoft.com/office/officeart/2005/8/layout/hList7#4"/>
    <dgm:cxn modelId="{8A309472-EFDF-414B-8CE4-FF1B876D54F4}" type="presParOf" srcId="{BCFF5176-46BF-4753-A7C6-17525EDBA55F}" destId="{90DB7960-04AD-4F90-9866-4C82E16DAD2A}" srcOrd="9" destOrd="0" presId="urn:microsoft.com/office/officeart/2005/8/layout/hList7#4"/>
    <dgm:cxn modelId="{2A87CE0E-2A89-4A8C-813A-97960899332C}" type="presParOf" srcId="{BCFF5176-46BF-4753-A7C6-17525EDBA55F}" destId="{846319AE-9AF5-4D8F-925A-24D58B2062EA}" srcOrd="10" destOrd="0" presId="urn:microsoft.com/office/officeart/2005/8/layout/hList7#4"/>
    <dgm:cxn modelId="{8F12E39F-BA97-4A42-8730-B8B47C9AA2D5}" type="presParOf" srcId="{846319AE-9AF5-4D8F-925A-24D58B2062EA}" destId="{2CFCF5A5-4CAE-48D3-87AC-D4EA4F86CAE9}" srcOrd="0" destOrd="0" presId="urn:microsoft.com/office/officeart/2005/8/layout/hList7#4"/>
    <dgm:cxn modelId="{8B406B05-C752-49B0-9FBC-0C07826186F1}" type="presParOf" srcId="{846319AE-9AF5-4D8F-925A-24D58B2062EA}" destId="{050F1608-1ED5-4067-B3D9-C449100FDD43}" srcOrd="1" destOrd="0" presId="urn:microsoft.com/office/officeart/2005/8/layout/hList7#4"/>
    <dgm:cxn modelId="{BCA26CF7-71B2-452E-9247-73FFCACCDA34}" type="presParOf" srcId="{846319AE-9AF5-4D8F-925A-24D58B2062EA}" destId="{86C1D61D-1260-403D-BC6E-21D610EB4C29}" srcOrd="2" destOrd="0" presId="urn:microsoft.com/office/officeart/2005/8/layout/hList7#4"/>
    <dgm:cxn modelId="{7ECB5BA8-C9E5-415E-9EB4-8C9854C4E0D4}" type="presParOf" srcId="{846319AE-9AF5-4D8F-925A-24D58B2062EA}" destId="{422B8ADF-BD15-4282-8766-59C1A7386E82}" srcOrd="3" destOrd="0" presId="urn:microsoft.com/office/officeart/2005/8/layout/hList7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E1A7B2-EABD-4EE9-A053-C4A9F63CAC43}">
      <dsp:nvSpPr>
        <dsp:cNvPr id="0" name=""/>
        <dsp:cNvSpPr/>
      </dsp:nvSpPr>
      <dsp:spPr>
        <a:xfrm>
          <a:off x="26473" y="0"/>
          <a:ext cx="1287916" cy="406400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Plan Nacional de Respuesta -PNR-</a:t>
          </a:r>
        </a:p>
      </dsp:txBody>
      <dsp:txXfrm>
        <a:off x="26473" y="1625600"/>
        <a:ext cx="1287916" cy="1625600"/>
      </dsp:txXfrm>
    </dsp:sp>
    <dsp:sp modelId="{F4DCF2E7-12B5-461C-AD45-168D23FC14C1}">
      <dsp:nvSpPr>
        <dsp:cNvPr id="0" name=""/>
        <dsp:cNvSpPr/>
      </dsp:nvSpPr>
      <dsp:spPr>
        <a:xfrm>
          <a:off x="38734" y="243840"/>
          <a:ext cx="1210641" cy="1353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4000" r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426C9E-412E-42D3-B344-FF26C7860C09}">
      <dsp:nvSpPr>
        <dsp:cNvPr id="0" name=""/>
        <dsp:cNvSpPr/>
      </dsp:nvSpPr>
      <dsp:spPr>
        <a:xfrm>
          <a:off x="1326650" y="0"/>
          <a:ext cx="1287916" cy="406400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20479"/>
            <a:satOff val="-2520"/>
            <a:lumOff val="140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Declaratoria de Alertas</a:t>
          </a:r>
        </a:p>
      </dsp:txBody>
      <dsp:txXfrm>
        <a:off x="1326650" y="1625600"/>
        <a:ext cx="1287916" cy="1625600"/>
      </dsp:txXfrm>
    </dsp:sp>
    <dsp:sp modelId="{D087BA1B-6681-4B64-9193-A716053EC660}">
      <dsp:nvSpPr>
        <dsp:cNvPr id="0" name=""/>
        <dsp:cNvSpPr/>
      </dsp:nvSpPr>
      <dsp:spPr>
        <a:xfrm>
          <a:off x="1365288" y="243840"/>
          <a:ext cx="1210641" cy="135331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4000" r="-6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760A20-9C4F-4FF9-809C-638CC37B4078}">
      <dsp:nvSpPr>
        <dsp:cNvPr id="0" name=""/>
        <dsp:cNvSpPr/>
      </dsp:nvSpPr>
      <dsp:spPr>
        <a:xfrm>
          <a:off x="2653204" y="0"/>
          <a:ext cx="1287916" cy="406400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Centro de Operaciones de Emergencia -COE-</a:t>
          </a:r>
        </a:p>
      </dsp:txBody>
      <dsp:txXfrm>
        <a:off x="2653204" y="1625600"/>
        <a:ext cx="1287916" cy="1625600"/>
      </dsp:txXfrm>
    </dsp:sp>
    <dsp:sp modelId="{7CDDE200-73F7-4FDA-9D32-4B90A3FCDD5D}">
      <dsp:nvSpPr>
        <dsp:cNvPr id="0" name=""/>
        <dsp:cNvSpPr/>
      </dsp:nvSpPr>
      <dsp:spPr>
        <a:xfrm>
          <a:off x="2691842" y="243840"/>
          <a:ext cx="1210641" cy="135331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4000" r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EDA54-AD90-4F10-96C9-1731CC155A5E}">
      <dsp:nvSpPr>
        <dsp:cNvPr id="0" name=""/>
        <dsp:cNvSpPr/>
      </dsp:nvSpPr>
      <dsp:spPr>
        <a:xfrm>
          <a:off x="3979758" y="0"/>
          <a:ext cx="1287916" cy="406400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361437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Equipos de Intervención -EI-</a:t>
          </a:r>
        </a:p>
      </dsp:txBody>
      <dsp:txXfrm>
        <a:off x="3979758" y="1625600"/>
        <a:ext cx="1287916" cy="1625600"/>
      </dsp:txXfrm>
    </dsp:sp>
    <dsp:sp modelId="{23C19947-AE6E-4DFE-AA8C-2C86D5B1B8A5}">
      <dsp:nvSpPr>
        <dsp:cNvPr id="0" name=""/>
        <dsp:cNvSpPr/>
      </dsp:nvSpPr>
      <dsp:spPr>
        <a:xfrm>
          <a:off x="4018396" y="243840"/>
          <a:ext cx="1210641" cy="135331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9000" r="-4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36E1B4-DACA-4193-84DC-565508928D06}">
      <dsp:nvSpPr>
        <dsp:cNvPr id="0" name=""/>
        <dsp:cNvSpPr/>
      </dsp:nvSpPr>
      <dsp:spPr>
        <a:xfrm>
          <a:off x="5306312" y="0"/>
          <a:ext cx="1287916" cy="406400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Equipos de Respuesta  Inmediata     -ERI-</a:t>
          </a:r>
        </a:p>
      </dsp:txBody>
      <dsp:txXfrm>
        <a:off x="5306312" y="1625600"/>
        <a:ext cx="1287916" cy="1625600"/>
      </dsp:txXfrm>
    </dsp:sp>
    <dsp:sp modelId="{2B2AFE7F-1D61-4A42-9189-92D4094EBE98}">
      <dsp:nvSpPr>
        <dsp:cNvPr id="0" name=""/>
        <dsp:cNvSpPr/>
      </dsp:nvSpPr>
      <dsp:spPr>
        <a:xfrm>
          <a:off x="5344950" y="243840"/>
          <a:ext cx="1210641" cy="135331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4000" r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CF5A5-4CAE-48D3-87AC-D4EA4F86CAE9}">
      <dsp:nvSpPr>
        <dsp:cNvPr id="0" name=""/>
        <dsp:cNvSpPr/>
      </dsp:nvSpPr>
      <dsp:spPr>
        <a:xfrm>
          <a:off x="6632866" y="0"/>
          <a:ext cx="1287916" cy="406400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20479"/>
            <a:satOff val="-2520"/>
            <a:lumOff val="140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EDAN y EDAL</a:t>
          </a:r>
        </a:p>
      </dsp:txBody>
      <dsp:txXfrm>
        <a:off x="6632866" y="1625600"/>
        <a:ext cx="1287916" cy="1625600"/>
      </dsp:txXfrm>
    </dsp:sp>
    <dsp:sp modelId="{422B8ADF-BD15-4282-8766-59C1A7386E82}">
      <dsp:nvSpPr>
        <dsp:cNvPr id="0" name=""/>
        <dsp:cNvSpPr/>
      </dsp:nvSpPr>
      <dsp:spPr>
        <a:xfrm>
          <a:off x="6671504" y="243840"/>
          <a:ext cx="1210641" cy="1353312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077CA-1FE3-4507-9037-329A2C2F5445}">
      <dsp:nvSpPr>
        <dsp:cNvPr id="0" name=""/>
        <dsp:cNvSpPr/>
      </dsp:nvSpPr>
      <dsp:spPr>
        <a:xfrm>
          <a:off x="316835" y="3251200"/>
          <a:ext cx="7287209" cy="609600"/>
        </a:xfrm>
        <a:prstGeom prst="left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4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D4C93D96-AD0C-4104-9DC5-EC18E4E0AF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38D338D-9361-418E-A6C0-1B4DA9A422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15781F1-707D-4872-8F4B-435711096AFA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E648685-B653-4B5B-93F5-A8462439E8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C210EB4-C464-4E07-85FE-2DFA6F9261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879EEEA-BB03-4AF2-B434-DB3DA5EF00E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4171507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EB55432-3029-4B29-922E-15756A421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7E9F6-1F80-4AA4-B4B2-71223506B274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F655856-6AA9-4652-83BC-0A5DDFE5A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257D8D0-446E-46E1-94F5-875BC155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4236CA8-556D-4DF6-9555-7EE075242C9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42736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53FF8B6-149B-4440-B985-8A2D24900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FB8B0-C125-49B5-AD12-1E6CC246ABC4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B4A81B0-0D3D-48B5-B8E0-524568312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E8A3060-642C-47FE-8C2A-C1E79D497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A9F6A47-2664-4036-9E03-0B30A1E7DE4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197353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20032D9-3919-4565-8F58-E27F1848B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69EBF-EE5A-435C-B296-50A7CAD3E05E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46CBF26-B05D-4A92-9018-DF00675EF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89A7173-9E17-4B76-985F-E2B5A0C2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FD1BCAA-6556-4A57-A5CF-D997EE49F9B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4246160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82EC534-8C7D-464C-9F1F-8F13B7E8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B5B56-56CF-4892-B9C7-24F74DF3D4C7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457591C-01D4-4120-8CC0-F58761D0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ED099BA-EBF9-47D8-AA6B-0C86A486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30F15-C764-4792-8F86-F6C945C3AEA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1874090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D574AB1-C5EA-40C1-BCFB-9110C6E96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51098-3095-4E1B-ADD6-73BE58D3F845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29670CB-C1A0-44F1-99E0-10EB583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DF3AB73-891A-4884-BF5D-44EC2A4EC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D9DD0-8C80-44DC-B5CC-07017B63985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529947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AC102E2-2B4B-46C8-B632-97E0ACA9E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8C800-9714-40C9-AAA5-035EAFCF6F01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C53FAB3-6D83-47BC-AF33-6641212F0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CEE28E3-6914-446B-BE3F-66E5CA9B2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66DFF-CAA7-4D06-86F1-8AC1686B0A9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305793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xmlns="" id="{C66CFDDE-3EAB-4873-A510-3F65503F4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F92A6-5B33-4FD7-AF3D-6AFBC2C8F54B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xmlns="" id="{F08831C3-D608-43CA-9D01-1B7003238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xmlns="" id="{BABDD74A-A3B1-4223-9DBC-57388AB5A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8F046-9120-45B5-999B-C6F58B95E88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1369378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xmlns="" id="{0A1F2CD8-6C95-46CB-85D2-F33A8929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ACCCF-0F6B-419B-B23C-5C012CB5D3CE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xmlns="" id="{51B4F7CD-FD77-49E3-9C31-27F735C0F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xmlns="" id="{E9B99BEA-52A1-4D23-BF92-07B18EC6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84908-24AD-4410-BEA0-187F2143AD4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3470250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xmlns="" id="{1631099A-56FA-41A4-AFED-4A48914C7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75B17-FD30-442E-B3E3-8B22D563D3CD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xmlns="" id="{1767622B-D421-499D-BFEE-581394F0F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xmlns="" id="{2F0E0B98-D19F-4DFE-8DBB-6E38A5FF5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4469B-0BB8-4A63-A126-06FC9B3D6C3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630596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xmlns="" id="{042F8862-0299-41ED-8281-3B8BDA60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B4C7F-C960-426E-8839-80B9E6AA4FDD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xmlns="" id="{807D813A-EF19-46ED-B62C-E1F458C22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xmlns="" id="{F9E49701-FCB4-465B-B3A2-4E4B1C217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69BE3-DCB8-4DC8-AB5E-FE5B2C4D540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1811474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xmlns="" id="{653C064B-21F3-4E3E-B5CD-679E72029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E29A6-FDD4-48A7-B2D3-8DFDB212B32C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xmlns="" id="{E9C8AA06-C33D-411A-AAC8-1CC94C5B2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xmlns="" id="{95CD2C03-0E99-400C-861F-04607623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B142C-F71A-43E4-9A59-62CF85939FD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7067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EDA348C-7EF0-4C27-984E-855440414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9D2C0-A18D-4A24-A2DB-5B6572D70281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741AE69-3A2F-460E-82F6-77AF03095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59D6532-489D-4316-A529-90F5C9F33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B84B888-F3B1-4273-B51A-5BC33C1692A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945610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xmlns="" id="{B80A5EB0-2E7F-4392-8965-1C72BA02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C70B9-779D-4B68-949A-5D71FE6F5CD4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xmlns="" id="{F62C781C-1F8D-4216-A0F3-E15D8D159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xmlns="" id="{DFC43A0F-AB71-4D81-A73D-1D44802D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C38A5-80CE-43A0-8F00-0A32FD59ACC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950848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7B98DFD-D9B2-45AD-875B-1BFE1294B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D45F1-89EB-404F-B3EC-6EDF2C3BD78E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EEB31CA-3134-4979-B730-AC083854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145E1C7-3A21-40CD-9724-8AA70A6EC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EE446-382A-4998-A25B-981B37A3241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803198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F7AC77F-7281-468F-9045-A61EFEC43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9B1E4-7712-4936-9B3A-1FAC91F0C8C5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AA406FC-D1D0-4BFA-99CA-592C61FCA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79124A7-E9A3-4BAB-9364-D0015134B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E84B7-AC63-4ECB-A60B-9A22B186205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294776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0846370-664B-4C79-82CF-B0311B5DC7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5625C79-956C-481A-8D54-5C12924FA232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489B2EB-BC70-4397-A944-0301CF502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D437866-3281-4B54-AE78-6B9FAC86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27FE2BE-62EE-4A4C-B16D-247B107DE5E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4261446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9C8E310-573F-4FA9-8185-7ACBF8638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C0A236D-4C55-405C-B544-2813F5729A7D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DBDB998-E0FD-4B6D-863B-EDB1B2849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51F7348-D1A0-4114-A0F4-7C591B4C7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FA8F81A-20F5-472C-B568-5B086242DB0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03893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xmlns="" id="{E0C1A773-B565-45B8-9E59-282FA10875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D545D55-01E2-4078-B5FB-9105287485C2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xmlns="" id="{EA4670E6-A936-4643-8A0F-B357331C3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xmlns="" id="{B4596EF0-930E-41AF-9ABF-253F197FA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5A3FB52-9D3E-488C-B9EB-6F5F366199A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19940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5DD440D-9AEA-4253-BAF5-0487C7DF1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25034D7-B642-4CA9-9608-63DD8B455E0B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92499D2-4BEA-47AD-BE51-B35750EEB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B42E36E-B2E4-4C45-B3C0-12BF2474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4297CAB-7ABF-429A-BCF9-0E946C81349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3948059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C98FA55D-64F9-4511-A31E-FB70032F71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2BDFF65-2DEB-435B-B0F2-CB0DA64E8482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12192049-F89A-417A-9BCE-BCD3D3B6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22FEA05-94AE-4AA2-A58A-210759DF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7507B18-7B7E-4808-AAF0-DA5973C8C3B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1675595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A117CF0-C1F3-4B57-8ECE-76E2A7C735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6A1EC6F-677D-40E9-8D2F-4135B8B56FFA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0885942-0AE5-4CC3-B581-A6CD15C9E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3AC2EC8C-B03A-4E89-9EF8-E7DF2ECC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B07D7C4-C5A4-4232-8B34-0F982B1B935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1155515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9D8C8D61-897F-468C-80CC-C84993D6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93A8ABE-9B2D-45D6-BA6F-6129D2076936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9F9353C-9556-4D4A-9854-3D8E91082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B1D2AC96-E65C-403E-8F28-661E78065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9B452CA-8795-4E0A-B5AE-42FBC74FB2C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66959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D1B957D-61C5-446C-806C-C08261526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56DDE-7EBC-45E8-884D-0FFEA5E53716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5F038E0-0D64-4175-ABB1-1C4C952FF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00CAD8-9239-453C-9844-12B9AC96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58FF4CF-B4E8-4250-8389-E028923FE25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8545699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23C5410-9FAC-409A-9669-B66F1DFE29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58512E2-A3B1-40A5-9B90-67C60D7F9EFE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9476C71-0FE8-4E93-8313-A9BBEF61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EA30FB5-0E8F-4284-ADD0-9AD9885B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48953D4-8FAC-4F5A-B9DA-79E730E3A23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3273775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D66A024-72CC-4686-88F1-4B2D4A6DEE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7657DEA-F908-439E-93F0-6D30DD22920A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1D3FF22-8F7D-40DD-9AAB-3B0DCCC9B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B01D0E1-6993-4E24-A597-BB56F427E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F5C049C-16A0-4E86-96C2-02277ACC07E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934183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38EAB71-B44E-40F6-A7C7-B114B827E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EA6CEB4-6EA4-4FC2-A519-CED3EB45B771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3BCA52A-1053-48D2-BB55-C17948FD5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3B4B972-A488-45A8-8747-E32B1A59A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75F22D8-D2B2-4C78-A9E7-F03131A8D4E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14415484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038C4D3-000B-4C9B-B560-EEA917DDA6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F039942-D7C2-44EF-8F42-5CEF509B1BEF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2A8BED1-D94F-404C-8CA8-39982146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8DC027D-8793-4089-86FE-C41735AA1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CF0F49A-7455-4616-9F14-B3F88034599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391659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BD52B73-079A-4E30-8FC5-D915B24A4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1D43-35B8-4633-8EA6-C5CC505E33FE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2EFA373-BAE4-4014-A15B-42812407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6C7C331-5088-4C65-8005-E417676F1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2A2DBE4-E8EE-49D1-B0BF-1D3379337E7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3718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911187BB-1C56-48D5-898D-3B57B6E3D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A995A-C1D0-42AF-9498-ACDAC9512A28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5A66C2B2-CD93-4650-A7CC-3126541F4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DA93DCF-4101-4CDA-BA76-622ED2D2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074ED0E-9A24-48A0-9BEC-3220FE6EDCC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87271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D654EDB9-2D1E-4DFF-AE83-5EF6AF110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0BC69-1660-4A02-87EB-D8FFEB7F806E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40004F6-2180-4CA3-9C04-69818D60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13BE2EA-5430-4D9A-A3D3-8511CDF1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8E1257F-5972-4DBC-9ADE-3F49FBACEDE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1021741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3ED92AEA-3F41-4DBD-B975-50ED52C85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54671-5F20-440D-8F09-214C036F8C05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797EF3C3-CEB7-458F-A1ED-62117AB2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36DFC5B-DFD3-4C8E-89DC-54DD890A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2FEB42E-82F5-401D-BA33-F3908B8E22F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60384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22FABE8-DB55-422C-9709-F7241C27D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8FA0-49E1-4982-9D4F-4E8C6BA57819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AB351DC-2D21-42D5-9906-F596F047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63AE92B-21EE-4D6E-8435-EA2E6EE25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4A29552-B17C-4166-B3A7-69916C70630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1804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A938F37-40EC-4284-A283-D6EEC358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99EDC-994E-4CD5-AF50-7CA33B69EB45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5447B43-5C90-40A1-99C1-D286A8962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49EE26B-EB50-4F7D-B8B5-1B30770F1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16F26C4-97F0-4FC8-8803-F24C8C06CD5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341095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F4BED38-4E08-4723-A79C-736FD41C5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2113" y="56181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F24B8B5-CC1F-454C-B5E6-D16FE591D378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pic>
        <p:nvPicPr>
          <p:cNvPr id="1027" name="Imagen 1" descr="DCS_20160210_1_elem comunicado-03.png">
            <a:extLst>
              <a:ext uri="{FF2B5EF4-FFF2-40B4-BE49-F238E27FC236}">
                <a16:creationId xmlns:a16="http://schemas.microsoft.com/office/drawing/2014/main" xmlns="" id="{51F8F9B3-D01E-447A-9037-5F3361743A8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8" y="61499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n 5" descr="LOGOS-03.png">
            <a:extLst>
              <a:ext uri="{FF2B5EF4-FFF2-40B4-BE49-F238E27FC236}">
                <a16:creationId xmlns:a16="http://schemas.microsoft.com/office/drawing/2014/main" xmlns="" id="{FAED2C6A-CFFF-4553-9BAF-FA2DBD270C6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813" y="206375"/>
            <a:ext cx="2884487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n 8" descr="LOGOS-04.png">
            <a:extLst>
              <a:ext uri="{FF2B5EF4-FFF2-40B4-BE49-F238E27FC236}">
                <a16:creationId xmlns:a16="http://schemas.microsoft.com/office/drawing/2014/main" xmlns="" id="{60D86853-263F-4F38-B55C-1D1673D130E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1088" y="206375"/>
            <a:ext cx="2855912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n 2" descr="NUEVO SLOGAN.png">
            <a:extLst>
              <a:ext uri="{FF2B5EF4-FFF2-40B4-BE49-F238E27FC236}">
                <a16:creationId xmlns:a16="http://schemas.microsoft.com/office/drawing/2014/main" xmlns="" id="{2BC22B7F-79E9-4ADE-A730-AB09F5E3C13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6325" y="6494463"/>
            <a:ext cx="19526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texto 2">
            <a:extLst>
              <a:ext uri="{FF2B5EF4-FFF2-40B4-BE49-F238E27FC236}">
                <a16:creationId xmlns:a16="http://schemas.microsoft.com/office/drawing/2014/main" xmlns="" id="{D0BEB6AF-C0C8-426D-9FC2-A9BC92D6B3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  <a:endParaRPr lang="es-ES" alt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173ABFD-A475-4F64-8931-43198C2DF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14F638E-21BF-40D9-BDC0-DADA2FE9247A}" type="datetimeFigureOut">
              <a:rPr lang="es-ES"/>
              <a:pPr>
                <a:defRPr/>
              </a:pPr>
              <a:t>02/11/2017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11F89A1-C88F-40DE-8323-30FFEFC49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2694B0C-5F86-4303-834D-705F7F639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F08DDE4-31FE-4121-B4D8-576C876637F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pic>
        <p:nvPicPr>
          <p:cNvPr id="2054" name="Imagen 7" descr="DCS_20160210_1_elem comunicado-03.png">
            <a:extLst>
              <a:ext uri="{FF2B5EF4-FFF2-40B4-BE49-F238E27FC236}">
                <a16:creationId xmlns:a16="http://schemas.microsoft.com/office/drawing/2014/main" xmlns="" id="{72BC23D3-5B6A-4221-852F-5B224A9387B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8563"/>
            <a:ext cx="81930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Imagen 1" descr="LOGOS CONRED ORIGINAL.png">
            <a:extLst>
              <a:ext uri="{FF2B5EF4-FFF2-40B4-BE49-F238E27FC236}">
                <a16:creationId xmlns:a16="http://schemas.microsoft.com/office/drawing/2014/main" xmlns="" id="{680C68A9-7464-457A-8ABA-723CC7AF687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8763" y="6040438"/>
            <a:ext cx="9477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1" descr="FONDO-01.jpg">
            <a:extLst>
              <a:ext uri="{FF2B5EF4-FFF2-40B4-BE49-F238E27FC236}">
                <a16:creationId xmlns:a16="http://schemas.microsoft.com/office/drawing/2014/main" xmlns="" id="{0455436E-A043-4F7F-B6E5-FBD39E18F38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1" r="2646" b="27560"/>
          <a:stretch>
            <a:fillRect/>
          </a:stretch>
        </p:blipFill>
        <p:spPr bwMode="auto">
          <a:xfrm>
            <a:off x="-9525" y="0"/>
            <a:ext cx="9153525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n 1" descr="LOGO 2D-01.png">
            <a:extLst>
              <a:ext uri="{FF2B5EF4-FFF2-40B4-BE49-F238E27FC236}">
                <a16:creationId xmlns:a16="http://schemas.microsoft.com/office/drawing/2014/main" xmlns="" id="{3FE7A113-74BF-42F4-BBC4-060E449F552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5250" y="2022475"/>
            <a:ext cx="135255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n 1" descr="DCS_20160210_1_elem comunicado-03.png">
            <a:extLst>
              <a:ext uri="{FF2B5EF4-FFF2-40B4-BE49-F238E27FC236}">
                <a16:creationId xmlns:a16="http://schemas.microsoft.com/office/drawing/2014/main" xmlns="" id="{D2A70749-8A30-4317-AE71-CEEC9846E72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100" y="5986463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magen 2" descr="DCS_20160210_1_elem comunicado-02.png">
            <a:extLst>
              <a:ext uri="{FF2B5EF4-FFF2-40B4-BE49-F238E27FC236}">
                <a16:creationId xmlns:a16="http://schemas.microsoft.com/office/drawing/2014/main" xmlns="" id="{87F555A6-8DA9-40A4-81E2-7237DB44627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2763" y="6184900"/>
            <a:ext cx="307181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Imagen 3" descr="NUEVO SLOGAN.png">
            <a:extLst>
              <a:ext uri="{FF2B5EF4-FFF2-40B4-BE49-F238E27FC236}">
                <a16:creationId xmlns:a16="http://schemas.microsoft.com/office/drawing/2014/main" xmlns="" id="{6B4B140D-72F5-49B8-BE75-66643135BCD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6288" y="3530600"/>
            <a:ext cx="2506662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xmlns="" id="{9BBB5B20-9089-4F11-BA53-F83BA1B3C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3" y="2265363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GT" altLang="es-ES" sz="4000" dirty="0">
                <a:solidFill>
                  <a:srgbClr val="17375E"/>
                </a:solidFill>
                <a:latin typeface="Trebuchet MS" panose="020B0603020202020204" pitchFamily="34" charset="0"/>
              </a:rPr>
              <a:t>Protocolo Nacional para la Temporada de Descenso de</a:t>
            </a:r>
          </a:p>
          <a:p>
            <a:pPr algn="ctr" eaLnBrk="1" hangingPunct="1"/>
            <a:r>
              <a:rPr lang="es-GT" altLang="es-ES" sz="4000" dirty="0">
                <a:solidFill>
                  <a:srgbClr val="17375E"/>
                </a:solidFill>
                <a:latin typeface="Trebuchet MS" panose="020B0603020202020204" pitchFamily="34" charset="0"/>
              </a:rPr>
              <a:t>Temperatura en la República de Guatemala</a:t>
            </a:r>
            <a:br>
              <a:rPr lang="es-GT" altLang="es-ES" sz="4000" dirty="0">
                <a:solidFill>
                  <a:srgbClr val="17375E"/>
                </a:solidFill>
                <a:latin typeface="Trebuchet MS" panose="020B0603020202020204" pitchFamily="34" charset="0"/>
              </a:rPr>
            </a:br>
            <a:r>
              <a:rPr lang="es-GT" altLang="es-ES" sz="4000" dirty="0">
                <a:solidFill>
                  <a:srgbClr val="17375E"/>
                </a:solidFill>
                <a:latin typeface="Trebuchet MS" panose="020B0603020202020204" pitchFamily="34" charset="0"/>
              </a:rPr>
              <a:t>2017 - 2018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xmlns="" id="{5F8C3F4E-3F8D-40C6-8F0A-306A0F0FA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1317625"/>
            <a:ext cx="7786688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1809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GT" altLang="es-ES" sz="2400" dirty="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Establecer lineamientos eficientes que permitan realizar acciones de coordinación e intervención interinstitucional; en función de la prevención, mitigación, respuesta, rehabilitación y reconstrucción, protegiendo a la persona, sus bienes, infraestructura y recursos naturales, ante la presencia de efectos negativos generados por fenómenos hidrometeorológicos asociados a eventos por descenso de temperatura en el territorio nacional. </a:t>
            </a: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A28A3F27-4CAE-4F11-91FF-D4A3B3D39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495300"/>
            <a:ext cx="38576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GT" altLang="es-ES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Objetivo General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08ED4432-0BE9-46D8-9C41-4151E2F3D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1587500"/>
            <a:ext cx="785812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SzPct val="45000"/>
              <a:buFont typeface="Wingdings" panose="05000000000000000000" pitchFamily="2" charset="2"/>
              <a:buChar char=""/>
              <a:defRPr/>
            </a:pPr>
            <a:r>
              <a:rPr lang="es-GT" altLang="es-ES" sz="2400" dirty="0">
                <a:latin typeface="Trebuchet MS" panose="020B0603020202020204" pitchFamily="34" charset="0"/>
                <a:cs typeface="Arial Unicode MS" charset="0"/>
              </a:rPr>
              <a:t>Identificación de amenazas para determinar áreas susceptibles y proclives al riesgo.</a:t>
            </a:r>
          </a:p>
          <a:p>
            <a:pPr marL="846138" algn="just" eaLnBrk="1" hangingPunct="1">
              <a:buSzPct val="45000"/>
              <a:defRPr/>
            </a:pPr>
            <a:endParaRPr lang="es-GT" altLang="es-ES" sz="2400" dirty="0">
              <a:latin typeface="Trebuchet MS" panose="020B0603020202020204" pitchFamily="34" charset="0"/>
              <a:cs typeface="Arial Unicode MS" charset="0"/>
            </a:endParaRPr>
          </a:p>
          <a:p>
            <a:pPr algn="just" eaLnBrk="1" hangingPunct="1">
              <a:buSzPct val="45000"/>
              <a:buFont typeface="Wingdings" panose="05000000000000000000" pitchFamily="2" charset="2"/>
              <a:buChar char=""/>
              <a:defRPr/>
            </a:pPr>
            <a:r>
              <a:rPr lang="es-GT" altLang="es-ES" sz="2400" dirty="0">
                <a:latin typeface="Trebuchet MS" panose="020B0603020202020204" pitchFamily="34" charset="0"/>
                <a:cs typeface="Arial Unicode MS" charset="0"/>
              </a:rPr>
              <a:t>Implementar procesos organizativos y formativos con enfoque ante el potencial impacto de las amenazas por descenso de temperatura con grupos sectoriales y territoriales del Sistema CONRED.</a:t>
            </a:r>
          </a:p>
          <a:p>
            <a:pPr marL="846138" algn="just" eaLnBrk="1" hangingPunct="1">
              <a:buSzPct val="45000"/>
              <a:defRPr/>
            </a:pPr>
            <a:endParaRPr lang="es-GT" altLang="es-ES" sz="2400" dirty="0">
              <a:latin typeface="Trebuchet MS" panose="020B0603020202020204" pitchFamily="34" charset="0"/>
              <a:cs typeface="Arial Unicode MS" charset="0"/>
            </a:endParaRPr>
          </a:p>
          <a:p>
            <a:pPr algn="just" eaLnBrk="1" hangingPunct="1">
              <a:buSzPct val="45000"/>
              <a:buFont typeface="Wingdings" panose="05000000000000000000" pitchFamily="2" charset="2"/>
              <a:buChar char=""/>
              <a:defRPr/>
            </a:pPr>
            <a:r>
              <a:rPr lang="es-GT" altLang="es-ES" sz="2400" dirty="0">
                <a:latin typeface="Trebuchet MS" panose="020B0603020202020204" pitchFamily="34" charset="0"/>
                <a:cs typeface="Arial Unicode MS" charset="0"/>
              </a:rPr>
              <a:t>Identificar, monitorear y atender situaciones de Riesgo Emergencia y Desastres -RED- que afecten poblaciones en el territorio nacional. 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xmlns="" id="{9E027D65-B25A-43C9-88FB-300190AE4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808038"/>
            <a:ext cx="38576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GT" altLang="es-ES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Estrategias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A2C7DFD6-2C12-4088-9C52-5D3B1E3826E8}"/>
              </a:ext>
            </a:extLst>
          </p:cNvPr>
          <p:cNvGraphicFramePr/>
          <p:nvPr/>
        </p:nvGraphicFramePr>
        <p:xfrm>
          <a:off x="683568" y="1397000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867" name="CuadroTexto 4">
            <a:extLst>
              <a:ext uri="{FF2B5EF4-FFF2-40B4-BE49-F238E27FC236}">
                <a16:creationId xmlns:a16="http://schemas.microsoft.com/office/drawing/2014/main" xmlns="" id="{C9C999EB-4387-429D-9AA1-E4E2F2CCE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724400"/>
            <a:ext cx="4248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000"/>
              <a:t>Respuesta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n 3">
            <a:extLst>
              <a:ext uri="{FF2B5EF4-FFF2-40B4-BE49-F238E27FC236}">
                <a16:creationId xmlns:a16="http://schemas.microsoft.com/office/drawing/2014/main" xmlns="" id="{C7AF62A6-6A99-4617-A1A6-7552D54B1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23" t="39043" r="39862" b="15240"/>
          <a:stretch>
            <a:fillRect/>
          </a:stretch>
        </p:blipFill>
        <p:spPr bwMode="auto">
          <a:xfrm>
            <a:off x="0" y="769938"/>
            <a:ext cx="5070475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764BB710-47C9-4F12-823D-3F8E8F774B63}"/>
              </a:ext>
            </a:extLst>
          </p:cNvPr>
          <p:cNvGraphicFramePr>
            <a:graphicFrameLocks noGrp="1"/>
          </p:cNvGraphicFramePr>
          <p:nvPr/>
        </p:nvGraphicFramePr>
        <p:xfrm>
          <a:off x="5197475" y="817563"/>
          <a:ext cx="3778250" cy="5249862"/>
        </p:xfrm>
        <a:graphic>
          <a:graphicData uri="http://schemas.openxmlformats.org/drawingml/2006/table">
            <a:tbl>
              <a:tblPr firstRow="1" bandRow="1"/>
              <a:tblGrid>
                <a:gridCol w="13298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89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9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1058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GT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Arial Unicode MS" pitchFamily="2"/>
                          <a:cs typeface="Mangal" pitchFamily="2"/>
                        </a:rPr>
                        <a:t>Regiones</a:t>
                      </a:r>
                    </a:p>
                  </a:txBody>
                  <a:tcPr marL="91459" marR="91459" marT="45714" marB="45714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GT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Arial Unicode MS" pitchFamily="2"/>
                          <a:cs typeface="Mangal" pitchFamily="2"/>
                        </a:rPr>
                        <a:t>Mínima</a:t>
                      </a:r>
                    </a:p>
                  </a:txBody>
                  <a:tcPr marL="91459" marR="91459" marT="45714" marB="45714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GT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Arial Unicode MS" pitchFamily="2"/>
                          <a:cs typeface="Mangal" pitchFamily="2"/>
                        </a:rPr>
                        <a:t>Mes</a:t>
                      </a:r>
                    </a:p>
                  </a:txBody>
                  <a:tcPr marL="91459" marR="91459" marT="45714" marB="4571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8650">
                <a:tc>
                  <a:txBody>
                    <a:bodyPr/>
                    <a:lstStyle/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GT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Arial Unicode MS" pitchFamily="2"/>
                          <a:cs typeface="Mangal" pitchFamily="2"/>
                        </a:rPr>
                        <a:t>Boca costa y pacifico</a:t>
                      </a:r>
                    </a:p>
                  </a:txBody>
                  <a:tcPr marL="91459" marR="91459" marT="45714" marB="45714"/>
                </a:tc>
                <a:tc>
                  <a:txBody>
                    <a:bodyPr/>
                    <a:lstStyle/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GT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Arial Unicode MS" pitchFamily="2"/>
                          <a:cs typeface="Mangal" pitchFamily="2"/>
                        </a:rPr>
                        <a:t>14 y 22 grados Centigrados</a:t>
                      </a:r>
                    </a:p>
                  </a:txBody>
                  <a:tcPr marL="91459" marR="91459" marT="45714" marB="45714"/>
                </a:tc>
                <a:tc>
                  <a:txBody>
                    <a:bodyPr/>
                    <a:lstStyle/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GT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Arial Unicode MS" pitchFamily="2"/>
                          <a:cs typeface="Mangal" pitchFamily="2"/>
                        </a:rPr>
                        <a:t>octubre</a:t>
                      </a:r>
                    </a:p>
                  </a:txBody>
                  <a:tcPr marL="91459" marR="91459" marT="45714" marB="4571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8650">
                <a:tc>
                  <a:txBody>
                    <a:bodyPr/>
                    <a:lstStyle/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GT" sz="1800" b="0" i="0" u="none" strike="noStrike" kern="1200" cap="none" dirty="0">
                          <a:ln>
                            <a:noFill/>
                          </a:ln>
                          <a:latin typeface="Liberation Sans" pitchFamily="18"/>
                          <a:ea typeface="Arial Unicode MS" pitchFamily="2"/>
                          <a:cs typeface="Mangal" pitchFamily="2"/>
                        </a:rPr>
                        <a:t>Caribe y valles del Oriente</a:t>
                      </a:r>
                    </a:p>
                  </a:txBody>
                  <a:tcPr marL="91459" marR="91459" marT="45714" marB="45714"/>
                </a:tc>
                <a:tc>
                  <a:txBody>
                    <a:bodyPr/>
                    <a:lstStyle/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GT" sz="1800" b="0" i="0" u="none" strike="noStrike" kern="1200" cap="none" dirty="0">
                          <a:ln>
                            <a:noFill/>
                          </a:ln>
                          <a:latin typeface="Liberation Sans" pitchFamily="18"/>
                          <a:ea typeface="Arial Unicode MS" pitchFamily="2"/>
                          <a:cs typeface="Mangal" pitchFamily="2"/>
                        </a:rPr>
                        <a:t>18.1 y 22 grados Centígrados</a:t>
                      </a:r>
                    </a:p>
                  </a:txBody>
                  <a:tcPr marL="91459" marR="91459" marT="45714" marB="45714"/>
                </a:tc>
                <a:tc>
                  <a:txBody>
                    <a:bodyPr/>
                    <a:lstStyle/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GT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Arial Unicode MS" pitchFamily="2"/>
                          <a:cs typeface="Mangal" pitchFamily="2"/>
                        </a:rPr>
                        <a:t>octubre</a:t>
                      </a:r>
                    </a:p>
                  </a:txBody>
                  <a:tcPr marL="91459" marR="91459" marT="45714" marB="4571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8650">
                <a:tc>
                  <a:txBody>
                    <a:bodyPr/>
                    <a:lstStyle/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GT" sz="1800" b="0" i="0" u="none" strike="noStrike" kern="1200" cap="none" dirty="0">
                          <a:ln>
                            <a:noFill/>
                          </a:ln>
                          <a:latin typeface="Liberation Sans" pitchFamily="18"/>
                          <a:ea typeface="Arial Unicode MS" pitchFamily="2"/>
                          <a:cs typeface="Mangal" pitchFamily="2"/>
                        </a:rPr>
                        <a:t>Occidente y meseta Central</a:t>
                      </a:r>
                    </a:p>
                  </a:txBody>
                  <a:tcPr marL="91459" marR="91459" marT="45714" marB="45714"/>
                </a:tc>
                <a:tc>
                  <a:txBody>
                    <a:bodyPr/>
                    <a:lstStyle/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GT" sz="1800" b="0" i="0" u="none" strike="noStrike" kern="1200" cap="none" dirty="0">
                          <a:ln>
                            <a:noFill/>
                          </a:ln>
                          <a:latin typeface="Liberation Sans" pitchFamily="18"/>
                          <a:ea typeface="Arial Unicode MS" pitchFamily="2"/>
                          <a:cs typeface="Mangal" pitchFamily="2"/>
                        </a:rPr>
                        <a:t>0.1 y 14 grados Centígrados</a:t>
                      </a:r>
                    </a:p>
                  </a:txBody>
                  <a:tcPr marL="91459" marR="91459" marT="45714" marB="45714"/>
                </a:tc>
                <a:tc>
                  <a:txBody>
                    <a:bodyPr/>
                    <a:lstStyle/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GT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Arial Unicode MS" pitchFamily="2"/>
                          <a:cs typeface="Mangal" pitchFamily="2"/>
                        </a:rPr>
                        <a:t>octubre</a:t>
                      </a:r>
                    </a:p>
                  </a:txBody>
                  <a:tcPr marL="91459" marR="91459" marT="45714" marB="4571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82854">
                <a:tc>
                  <a:txBody>
                    <a:bodyPr/>
                    <a:lstStyle/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GT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Arial Unicode MS" pitchFamily="2"/>
                          <a:cs typeface="Mangal" pitchFamily="2"/>
                        </a:rPr>
                        <a:t>Norte y franja transversal del norte</a:t>
                      </a:r>
                    </a:p>
                  </a:txBody>
                  <a:tcPr marL="91459" marR="91459" marT="45714" marB="45714"/>
                </a:tc>
                <a:tc>
                  <a:txBody>
                    <a:bodyPr/>
                    <a:lstStyle/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GT" sz="1800" b="0" i="0" u="none" strike="noStrike" kern="1200" cap="none" dirty="0">
                          <a:ln>
                            <a:noFill/>
                          </a:ln>
                          <a:latin typeface="Liberation Sans" pitchFamily="18"/>
                          <a:ea typeface="Arial Unicode MS" pitchFamily="2"/>
                          <a:cs typeface="Mangal" pitchFamily="2"/>
                        </a:rPr>
                        <a:t>10.1 y 22 grados Centígrados</a:t>
                      </a:r>
                    </a:p>
                  </a:txBody>
                  <a:tcPr marL="91459" marR="91459" marT="45714" marB="45714"/>
                </a:tc>
                <a:tc>
                  <a:txBody>
                    <a:bodyPr/>
                    <a:lstStyle/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GT" sz="1800" b="0" i="0" u="none" strike="noStrike" kern="1200" cap="none" dirty="0">
                          <a:ln>
                            <a:noFill/>
                          </a:ln>
                          <a:latin typeface="Liberation Sans" pitchFamily="18"/>
                          <a:ea typeface="Arial Unicode MS" pitchFamily="2"/>
                          <a:cs typeface="Mangal" pitchFamily="2"/>
                        </a:rPr>
                        <a:t>octubre</a:t>
                      </a:r>
                    </a:p>
                  </a:txBody>
                  <a:tcPr marL="91459" marR="91459" marT="45714" marB="4571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9965" name="Rectangle 1">
            <a:extLst>
              <a:ext uri="{FF2B5EF4-FFF2-40B4-BE49-F238E27FC236}">
                <a16:creationId xmlns:a16="http://schemas.microsoft.com/office/drawing/2014/main" xmlns="" id="{F3DA5978-27CF-49B2-A768-6ABC55130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3" y="95250"/>
            <a:ext cx="81454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GT" altLang="es-ES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Inicio del descenso de temperatura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1">
            <a:extLst>
              <a:ext uri="{FF2B5EF4-FFF2-40B4-BE49-F238E27FC236}">
                <a16:creationId xmlns:a16="http://schemas.microsoft.com/office/drawing/2014/main" xmlns="" id="{BEE792E0-73EA-4D53-9192-A65DAC933BCD}"/>
              </a:ext>
            </a:extLst>
          </p:cNvPr>
          <p:cNvGrpSpPr>
            <a:grpSpLocks/>
          </p:cNvGrpSpPr>
          <p:nvPr/>
        </p:nvGrpSpPr>
        <p:grpSpPr bwMode="auto">
          <a:xfrm>
            <a:off x="428625" y="857250"/>
            <a:ext cx="8201025" cy="4632325"/>
            <a:chOff x="270" y="965"/>
            <a:chExt cx="5166" cy="2918"/>
          </a:xfrm>
        </p:grpSpPr>
        <p:sp>
          <p:nvSpPr>
            <p:cNvPr id="40964" name="AutoShape 2">
              <a:extLst>
                <a:ext uri="{FF2B5EF4-FFF2-40B4-BE49-F238E27FC236}">
                  <a16:creationId xmlns:a16="http://schemas.microsoft.com/office/drawing/2014/main" xmlns="" id="{847DFBF5-893C-4E2E-AA13-6289A10AA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" y="3565"/>
              <a:ext cx="803" cy="318"/>
            </a:xfrm>
            <a:prstGeom prst="flowChartAlternateProcess">
              <a:avLst/>
            </a:prstGeom>
            <a:solidFill>
              <a:srgbClr val="00B05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s-GT" altLang="es-ES" sz="1000">
                  <a:solidFill>
                    <a:srgbClr val="000000"/>
                  </a:solidFill>
                  <a:latin typeface="Trebuchet MS" panose="020B0603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Alerta Color Verde</a:t>
              </a:r>
            </a:p>
          </p:txBody>
        </p:sp>
        <p:sp>
          <p:nvSpPr>
            <p:cNvPr id="40965" name="AutoShape 3">
              <a:extLst>
                <a:ext uri="{FF2B5EF4-FFF2-40B4-BE49-F238E27FC236}">
                  <a16:creationId xmlns:a16="http://schemas.microsoft.com/office/drawing/2014/main" xmlns="" id="{BBE7FD5E-6A61-4269-B07B-73A2B188A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" y="965"/>
              <a:ext cx="1090" cy="813"/>
            </a:xfrm>
            <a:prstGeom prst="flowChartDocumen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endParaRPr lang="es-GT" altLang="es-ES" sz="10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s-GT" altLang="es-ES" sz="1000">
                  <a:solidFill>
                    <a:srgbClr val="000000"/>
                  </a:solidFill>
                  <a:latin typeface="Trebuchet MS" panose="020B0603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Ingreso de Boletín proporcionado por el ente Científico  –INSIVUMEH-. </a:t>
              </a:r>
            </a:p>
          </p:txBody>
        </p:sp>
        <p:sp>
          <p:nvSpPr>
            <p:cNvPr id="40966" name="Rectangle 4">
              <a:extLst>
                <a:ext uri="{FF2B5EF4-FFF2-40B4-BE49-F238E27FC236}">
                  <a16:creationId xmlns:a16="http://schemas.microsoft.com/office/drawing/2014/main" xmlns="" id="{12B9A13D-C884-4FFA-A700-E80142165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" y="1983"/>
              <a:ext cx="821" cy="1574"/>
            </a:xfrm>
            <a:prstGeom prst="rect">
              <a:avLst/>
            </a:prstGeom>
            <a:solidFill>
              <a:srgbClr val="FFFFFF"/>
            </a:solidFill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4680" tIns="48960" rIns="94680" bIns="4896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endParaRPr lang="es-GT" altLang="es-ES" sz="10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s-GT" altLang="es-ES" sz="1000">
                  <a:solidFill>
                    <a:srgbClr val="000000"/>
                  </a:solidFill>
                  <a:latin typeface="Trebuchet MS" panose="020B0603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Sistematización de la información según Plan Institucional de Respuesta -PIR-</a:t>
              </a: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s-GT" altLang="es-ES" sz="1000">
                  <a:solidFill>
                    <a:srgbClr val="000000"/>
                  </a:solidFill>
                  <a:latin typeface="Trebuchet MS" panose="020B0603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SE-CONRED</a:t>
              </a:r>
            </a:p>
          </p:txBody>
        </p:sp>
        <p:sp>
          <p:nvSpPr>
            <p:cNvPr id="40967" name="Rectangle 5">
              <a:extLst>
                <a:ext uri="{FF2B5EF4-FFF2-40B4-BE49-F238E27FC236}">
                  <a16:creationId xmlns:a16="http://schemas.microsoft.com/office/drawing/2014/main" xmlns="" id="{254FC596-19E1-4EE0-BAE8-1843FFED4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" y="2193"/>
              <a:ext cx="218" cy="1355"/>
            </a:xfrm>
            <a:prstGeom prst="rect">
              <a:avLst/>
            </a:prstGeom>
            <a:solidFill>
              <a:srgbClr val="FFFFFF"/>
            </a:solidFill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4680" tIns="48960" rIns="94680" bIns="4896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endParaRPr lang="es-GT" altLang="es-ES" sz="1000" b="1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algn="just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s-GT" altLang="es-ES" sz="1000" b="1">
                  <a:solidFill>
                    <a:srgbClr val="000000"/>
                  </a:solidFill>
                  <a:latin typeface="Trebuchet MS" panose="020B0603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</a:t>
              </a:r>
            </a:p>
            <a:p>
              <a:pPr algn="just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s-GT" altLang="es-ES" sz="1000" b="1">
                  <a:solidFill>
                    <a:srgbClr val="000000"/>
                  </a:solidFill>
                  <a:latin typeface="Trebuchet MS" panose="020B0603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V</a:t>
              </a:r>
            </a:p>
            <a:p>
              <a:pPr algn="just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s-GT" altLang="es-ES" sz="1000" b="1">
                  <a:solidFill>
                    <a:srgbClr val="000000"/>
                  </a:solidFill>
                  <a:latin typeface="Trebuchet MS" panose="020B0603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</a:t>
              </a:r>
            </a:p>
            <a:p>
              <a:pPr algn="just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s-GT" altLang="es-ES" sz="1000" b="1">
                  <a:solidFill>
                    <a:srgbClr val="000000"/>
                  </a:solidFill>
                  <a:latin typeface="Trebuchet MS" panose="020B0603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</a:t>
              </a:r>
            </a:p>
            <a:p>
              <a:pPr algn="just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s-GT" altLang="es-ES" sz="1000" b="1">
                  <a:solidFill>
                    <a:srgbClr val="000000"/>
                  </a:solidFill>
                  <a:latin typeface="Trebuchet MS" panose="020B0603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</a:t>
              </a:r>
            </a:p>
            <a:p>
              <a:pPr algn="just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s-GT" altLang="es-ES" sz="1000" b="1">
                  <a:solidFill>
                    <a:srgbClr val="000000"/>
                  </a:solidFill>
                  <a:latin typeface="Trebuchet MS" panose="020B0603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</a:t>
              </a:r>
            </a:p>
          </p:txBody>
        </p:sp>
        <p:sp>
          <p:nvSpPr>
            <p:cNvPr id="40968" name="Rectangle 6">
              <a:extLst>
                <a:ext uri="{FF2B5EF4-FFF2-40B4-BE49-F238E27FC236}">
                  <a16:creationId xmlns:a16="http://schemas.microsoft.com/office/drawing/2014/main" xmlns="" id="{B08F37CF-6355-4624-9A04-4F7D2CB36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8" y="1976"/>
              <a:ext cx="1011" cy="1582"/>
            </a:xfrm>
            <a:prstGeom prst="rect">
              <a:avLst/>
            </a:prstGeom>
            <a:solidFill>
              <a:srgbClr val="FFFFFF"/>
            </a:solidFill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4680" tIns="48960" rIns="94680" bIns="4896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endParaRPr lang="es-GT" altLang="es-ES" sz="10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s-GT" altLang="es-ES" sz="1000">
                  <a:solidFill>
                    <a:srgbClr val="000000"/>
                  </a:solidFill>
                  <a:latin typeface="Trebuchet MS" panose="020B0603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Análisis de Situación según criterios establecidos por:</a:t>
              </a: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endParaRPr lang="es-GT" altLang="es-ES" sz="10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s-GT" altLang="es-ES" sz="1000" i="1">
                  <a:solidFill>
                    <a:srgbClr val="000000"/>
                  </a:solidFill>
                  <a:latin typeface="Trebuchet MS" panose="020B0603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Estacionalidad u </a:t>
              </a: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s-GT" altLang="es-ES" sz="1000" i="1">
                  <a:solidFill>
                    <a:srgbClr val="000000"/>
                  </a:solidFill>
                  <a:latin typeface="Trebuchet MS" panose="020B0603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Ocurrencia Súbita</a:t>
              </a:r>
            </a:p>
          </p:txBody>
        </p:sp>
        <p:sp>
          <p:nvSpPr>
            <p:cNvPr id="40969" name="AutoShape 7">
              <a:extLst>
                <a:ext uri="{FF2B5EF4-FFF2-40B4-BE49-F238E27FC236}">
                  <a16:creationId xmlns:a16="http://schemas.microsoft.com/office/drawing/2014/main" xmlns="" id="{DA09FE6B-D74B-4C54-A4A2-4DEE9FC79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4" y="2039"/>
              <a:ext cx="1122" cy="1178"/>
            </a:xfrm>
            <a:prstGeom prst="flowChartDecision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s-GT" altLang="es-ES" sz="1000">
                  <a:solidFill>
                    <a:srgbClr val="000000"/>
                  </a:solidFill>
                  <a:latin typeface="Trebuchet MS" panose="020B0603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¿Incremento en el grado de alerta?</a:t>
              </a:r>
            </a:p>
          </p:txBody>
        </p:sp>
        <p:cxnSp>
          <p:nvCxnSpPr>
            <p:cNvPr id="40970" name="AutoShape 8">
              <a:extLst>
                <a:ext uri="{FF2B5EF4-FFF2-40B4-BE49-F238E27FC236}">
                  <a16:creationId xmlns:a16="http://schemas.microsoft.com/office/drawing/2014/main" xmlns="" id="{E072452D-B899-417A-AAEE-E388F911951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961" y="1864"/>
              <a:ext cx="220" cy="0"/>
            </a:xfrm>
            <a:prstGeom prst="bentConnector3">
              <a:avLst>
                <a:gd name="adj1" fmla="val 0"/>
              </a:avLst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0971" name="AutoShape 9">
              <a:extLst>
                <a:ext uri="{FF2B5EF4-FFF2-40B4-BE49-F238E27FC236}">
                  <a16:creationId xmlns:a16="http://schemas.microsoft.com/office/drawing/2014/main" xmlns="" id="{AB3A0103-40E6-4DD9-A6ED-B84409CADA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730" y="2627"/>
              <a:ext cx="187" cy="7"/>
            </a:xfrm>
            <a:prstGeom prst="bentConnector3">
              <a:avLst>
                <a:gd name="adj1" fmla="val 49694"/>
              </a:avLst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0972" name="AutoShape 10">
              <a:extLst>
                <a:ext uri="{FF2B5EF4-FFF2-40B4-BE49-F238E27FC236}">
                  <a16:creationId xmlns:a16="http://schemas.microsoft.com/office/drawing/2014/main" xmlns="" id="{79967F28-46EB-4F56-8A04-4B428F91FD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3825" y="2598"/>
              <a:ext cx="823" cy="0"/>
            </a:xfrm>
            <a:prstGeom prst="bentConnector3">
              <a:avLst>
                <a:gd name="adj1" fmla="val 0"/>
              </a:avLst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0973" name="AutoShape 11">
              <a:extLst>
                <a:ext uri="{FF2B5EF4-FFF2-40B4-BE49-F238E27FC236}">
                  <a16:creationId xmlns:a16="http://schemas.microsoft.com/office/drawing/2014/main" xmlns="" id="{498177FD-0E06-4747-B92F-352A23E527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26" y="2192"/>
              <a:ext cx="374" cy="0"/>
            </a:xfrm>
            <a:prstGeom prst="bentConnector3">
              <a:avLst>
                <a:gd name="adj1" fmla="val 49667"/>
              </a:avLst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0974" name="AutoShape 12">
              <a:extLst>
                <a:ext uri="{FF2B5EF4-FFF2-40B4-BE49-F238E27FC236}">
                  <a16:creationId xmlns:a16="http://schemas.microsoft.com/office/drawing/2014/main" xmlns="" id="{3D6713B1-2D48-49DA-A17A-9802310460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27" y="3010"/>
              <a:ext cx="368" cy="0"/>
            </a:xfrm>
            <a:prstGeom prst="bentConnector3">
              <a:avLst>
                <a:gd name="adj1" fmla="val 49907"/>
              </a:avLst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0975" name="Rectangle 13">
              <a:extLst>
                <a:ext uri="{FF2B5EF4-FFF2-40B4-BE49-F238E27FC236}">
                  <a16:creationId xmlns:a16="http://schemas.microsoft.com/office/drawing/2014/main" xmlns="" id="{F30D38D6-5A4D-4E8C-853B-F28062957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1" y="2039"/>
              <a:ext cx="834" cy="309"/>
            </a:xfrm>
            <a:prstGeom prst="rect">
              <a:avLst/>
            </a:prstGeom>
            <a:solidFill>
              <a:srgbClr val="FFFF00"/>
            </a:solidFill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4680" tIns="48960" rIns="94680" bIns="4896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s-GT" altLang="es-ES" sz="1000">
                  <a:solidFill>
                    <a:srgbClr val="000000"/>
                  </a:solidFill>
                  <a:latin typeface="Trebuchet MS" panose="020B0603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Declara Alerta Color Amarillo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GT" altLang="es-ES" sz="10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0976" name="Rectangle 14">
              <a:extLst>
                <a:ext uri="{FF2B5EF4-FFF2-40B4-BE49-F238E27FC236}">
                  <a16:creationId xmlns:a16="http://schemas.microsoft.com/office/drawing/2014/main" xmlns="" id="{445A02D7-9FAF-407B-855C-3E3761435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1" y="2450"/>
              <a:ext cx="834" cy="310"/>
            </a:xfrm>
            <a:prstGeom prst="rect">
              <a:avLst/>
            </a:prstGeom>
            <a:solidFill>
              <a:srgbClr val="FFC000"/>
            </a:solidFill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4680" tIns="48960" rIns="94680" bIns="4896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s-GT" altLang="es-ES" sz="1000">
                  <a:solidFill>
                    <a:srgbClr val="000000"/>
                  </a:solidFill>
                  <a:latin typeface="Trebuchet MS" panose="020B0603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Declara Alerta Color anaranjado</a:t>
              </a:r>
            </a:p>
          </p:txBody>
        </p:sp>
        <p:sp>
          <p:nvSpPr>
            <p:cNvPr id="40977" name="Rectangle 15">
              <a:extLst>
                <a:ext uri="{FF2B5EF4-FFF2-40B4-BE49-F238E27FC236}">
                  <a16:creationId xmlns:a16="http://schemas.microsoft.com/office/drawing/2014/main" xmlns="" id="{20620948-77AD-4952-B1CD-00A272AF2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" y="2814"/>
              <a:ext cx="834" cy="309"/>
            </a:xfrm>
            <a:prstGeom prst="rect">
              <a:avLst/>
            </a:prstGeom>
            <a:solidFill>
              <a:srgbClr val="FF0000"/>
            </a:solidFill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4680" tIns="48960" rIns="94680" bIns="4896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s-GT" altLang="es-ES" sz="1000">
                  <a:solidFill>
                    <a:srgbClr val="000000"/>
                  </a:solidFill>
                  <a:latin typeface="Trebuchet MS" panose="020B0603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Declara Alerta Color Rojo</a:t>
              </a:r>
            </a:p>
          </p:txBody>
        </p:sp>
        <p:sp>
          <p:nvSpPr>
            <p:cNvPr id="40978" name="Line 16">
              <a:extLst>
                <a:ext uri="{FF2B5EF4-FFF2-40B4-BE49-F238E27FC236}">
                  <a16:creationId xmlns:a16="http://schemas.microsoft.com/office/drawing/2014/main" xmlns="" id="{F4B6215F-0431-4B87-96AC-FA01BA7596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2" y="2636"/>
              <a:ext cx="209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0979" name="Line 17">
              <a:extLst>
                <a:ext uri="{FF2B5EF4-FFF2-40B4-BE49-F238E27FC236}">
                  <a16:creationId xmlns:a16="http://schemas.microsoft.com/office/drawing/2014/main" xmlns="" id="{1201E091-24D4-43B2-BFE3-E7CF7549DF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" y="2636"/>
              <a:ext cx="209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GT"/>
            </a:p>
          </p:txBody>
        </p:sp>
        <p:cxnSp>
          <p:nvCxnSpPr>
            <p:cNvPr id="40980" name="AutoShape 18">
              <a:extLst>
                <a:ext uri="{FF2B5EF4-FFF2-40B4-BE49-F238E27FC236}">
                  <a16:creationId xmlns:a16="http://schemas.microsoft.com/office/drawing/2014/main" xmlns="" id="{A0F92D7C-3A70-4613-8FB5-A5EAC3F0C91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54" y="2633"/>
              <a:ext cx="516" cy="0"/>
            </a:xfrm>
            <a:prstGeom prst="bentConnector3">
              <a:avLst>
                <a:gd name="adj1" fmla="val 49912"/>
              </a:avLst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0981" name="AutoShape 19">
              <a:extLst>
                <a:ext uri="{FF2B5EF4-FFF2-40B4-BE49-F238E27FC236}">
                  <a16:creationId xmlns:a16="http://schemas.microsoft.com/office/drawing/2014/main" xmlns="" id="{06B82A89-4FB4-458D-827A-2AB822DAC2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482" y="3239"/>
              <a:ext cx="11" cy="324"/>
            </a:xfrm>
            <a:prstGeom prst="bentConnector3">
              <a:avLst>
                <a:gd name="adj1" fmla="val 43181"/>
              </a:avLst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0982" name="Rectangle 20">
              <a:extLst>
                <a:ext uri="{FF2B5EF4-FFF2-40B4-BE49-F238E27FC236}">
                  <a16:creationId xmlns:a16="http://schemas.microsoft.com/office/drawing/2014/main" xmlns="" id="{AE53EF83-D024-4FC5-91D0-618D1E223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" y="3286"/>
              <a:ext cx="269" cy="14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s-GT" altLang="es-ES" sz="1000">
                  <a:solidFill>
                    <a:srgbClr val="000000"/>
                  </a:solidFill>
                  <a:latin typeface="Trebuchet MS" panose="020B0603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NO</a:t>
              </a:r>
            </a:p>
          </p:txBody>
        </p:sp>
        <p:sp>
          <p:nvSpPr>
            <p:cNvPr id="40983" name="Rectangle 21">
              <a:extLst>
                <a:ext uri="{FF2B5EF4-FFF2-40B4-BE49-F238E27FC236}">
                  <a16:creationId xmlns:a16="http://schemas.microsoft.com/office/drawing/2014/main" xmlns="" id="{64FA54EC-0A90-4800-B421-8E198E0AA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" y="2294"/>
              <a:ext cx="269" cy="14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s-GT" altLang="es-ES" sz="1000">
                  <a:solidFill>
                    <a:srgbClr val="000000"/>
                  </a:solidFill>
                  <a:latin typeface="Trebuchet MS" panose="020B0603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SI</a:t>
              </a:r>
            </a:p>
          </p:txBody>
        </p:sp>
      </p:grpSp>
      <p:sp>
        <p:nvSpPr>
          <p:cNvPr id="40963" name="Rectangle 22">
            <a:extLst>
              <a:ext uri="{FF2B5EF4-FFF2-40B4-BE49-F238E27FC236}">
                <a16:creationId xmlns:a16="http://schemas.microsoft.com/office/drawing/2014/main" xmlns="" id="{578E784D-44FD-4F49-8AA8-AE1B29AA5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938" y="1077913"/>
            <a:ext cx="471805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GT" altLang="es-ES" sz="2400" b="1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Declaratoria Alerta Institucional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xmlns="" id="{77A48D1D-C439-4DA1-A517-CDE9C6600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643063"/>
            <a:ext cx="57150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GT" altLang="es-ES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Criterios de Desactivación  </a:t>
            </a: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xmlns="" id="{ABDF6B72-0448-490A-83A4-01F126491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643188"/>
            <a:ext cx="7215188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GT" altLang="es-ES" sz="2400" dirty="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 acuerdo a información brindada por INSIVUMEH en relación de eventos hidrometeorológicos y la disminución de ingreso de frentes fríos sobre el territorio nacional, se desactiva el presente Protocolo.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31538CD9-FF94-4E35-8BBF-FD918F966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79" y="0"/>
            <a:ext cx="8875058" cy="6858000"/>
          </a:xfrm>
        </p:spPr>
      </p:pic>
    </p:spTree>
    <p:extLst>
      <p:ext uri="{BB962C8B-B14F-4D97-AF65-F5344CB8AC3E}">
        <p14:creationId xmlns:p14="http://schemas.microsoft.com/office/powerpoint/2010/main" xmlns="" val="341706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1" t="20855" r="40671" b="25250"/>
          <a:stretch/>
        </p:blipFill>
        <p:spPr bwMode="auto">
          <a:xfrm>
            <a:off x="3333" y="10004"/>
            <a:ext cx="9140667" cy="684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344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325</Words>
  <Application>Microsoft Office PowerPoint</Application>
  <PresentationFormat>Presentación en pantalla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Tema de Office</vt:lpstr>
      <vt:lpstr>Diseño personalizado</vt:lpstr>
      <vt:lpstr>1_Diseño personalizado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 PARA EDITAR TITULO</dc:title>
  <dc:creator>Edgar Estrada</dc:creator>
  <cp:lastModifiedBy> </cp:lastModifiedBy>
  <cp:revision>46</cp:revision>
  <dcterms:created xsi:type="dcterms:W3CDTF">2016-02-08T15:48:49Z</dcterms:created>
  <dcterms:modified xsi:type="dcterms:W3CDTF">2017-11-02T16:01:03Z</dcterms:modified>
</cp:coreProperties>
</file>